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3D002-26E8-4321-A8A7-F3D25407822E}" v="8" dt="2022-02-13T10:13:41.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C3F57-DFED-418C-A3B9-41EF507EBE8E}" type="datetimeFigureOut">
              <a:rPr lang="cs-CZ" smtClean="0"/>
              <a:t>13.02.2022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1793E-7A78-41C1-A45F-357B1F3A7EBD}" type="slidenum">
              <a:rPr lang="cs-CZ" smtClean="0"/>
              <a:t>‹#›</a:t>
            </a:fld>
            <a:endParaRPr lang="cs-CZ"/>
          </a:p>
        </p:txBody>
      </p:sp>
    </p:spTree>
    <p:extLst>
      <p:ext uri="{BB962C8B-B14F-4D97-AF65-F5344CB8AC3E}">
        <p14:creationId xmlns:p14="http://schemas.microsoft.com/office/powerpoint/2010/main" val="104842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a375980d-2355-40f3-8f73-01838093b300/?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a375980d-2355-40f3-8f73-01838093b300/?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a375980d-2355-40f3-8f73-01838093b300/?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a375980d-2355-40f3-8f73-01838093b300/?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a375980d-2355-40f3-8f73-01838093b300/?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a375980d-2355-40f3-8f73-01838093b300/?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Hodnocení</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kvality</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výuky</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na</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FFÚ VŠE</a:t>
            </a:r>
            <a:br>
              <a:rPr lang="cs-CZ" dirty="0">
                <a:solidFill>
                  <a:srgbClr val="F3C910"/>
                </a:solidFill>
              </a:rPr>
            </a:br>
            <a:r>
              <a:rPr kumimoji="0" lang="cs-CZ" sz="2200" b="0" i="1"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Ukázka výstupů</a:t>
            </a:r>
            <a:endParaRPr kumimoji="0" lang="cs-CZ" sz="22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pic>
        <p:nvPicPr>
          <p:cNvPr id="16" name="Picture 15" descr="Microsoft Power B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actionButton ,actionButton ,actionButton ,actionButton ,image ,actionButton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5" name="Nadpis 4">
            <a:extLst>
              <a:ext uri="{FF2B5EF4-FFF2-40B4-BE49-F238E27FC236}">
                <a16:creationId xmlns:a16="http://schemas.microsoft.com/office/drawing/2014/main" id="{D4A02F8A-A8E0-44B9-804C-50D2EA363F1A}"/>
              </a:ext>
            </a:extLst>
          </p:cNvPr>
          <p:cNvSpPr>
            <a:spLocks noGrp="1"/>
          </p:cNvSpPr>
          <p:nvPr>
            <p:ph type="title"/>
          </p:nvPr>
        </p:nvSpPr>
        <p:spPr/>
        <p:txBody>
          <a:bodyPr/>
          <a:lstStyle/>
          <a:p>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Vývoj počtu bodů ,Top 5 ,TOP 3 ,Bottom 5 ,BOTTOM 3 ,Průměrný počet bodů ,textbox ,textbox ,textbox ,textbox ,Průměrný počet bodů ,Průměrný počet bodů ,Průměrný počet bodů ,textbox ,card ,card ,card ,textbox ,textbox ,textbox ,actionButton ,actionButton ,actionButton ,actionButton ,Počet respondentů ,textbox.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5" name="Nadpis 4">
            <a:extLst>
              <a:ext uri="{FF2B5EF4-FFF2-40B4-BE49-F238E27FC236}">
                <a16:creationId xmlns:a16="http://schemas.microsoft.com/office/drawing/2014/main" id="{EEA71009-7C69-492C-A01C-FC374BB74B27}"/>
              </a:ext>
            </a:extLst>
          </p:cNvPr>
          <p:cNvSpPr>
            <a:spLocks noGrp="1"/>
          </p:cNvSpPr>
          <p:nvPr>
            <p:ph type="title"/>
          </p:nvPr>
        </p:nvSpPr>
        <p:spPr/>
        <p:txBody>
          <a:bodyPr/>
          <a:lstStyle/>
          <a:p>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Katedry ,Bakalářské programy ,textbox ,Magisterské programy ,textbox ,textbox ,textbox ,textbox ,textbox ,textbox ,actionButton ,actionButton ,actionButton ,actionButton ,textbox ,card ,card ,Stupně studia ,Vedlejší specializa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5" name="Nadpis 4">
            <a:extLst>
              <a:ext uri="{FF2B5EF4-FFF2-40B4-BE49-F238E27FC236}">
                <a16:creationId xmlns:a16="http://schemas.microsoft.com/office/drawing/2014/main" id="{C42655D5-34F5-4F8F-8F05-FEA4DD351D5D}"/>
              </a:ext>
            </a:extLst>
          </p:cNvPr>
          <p:cNvSpPr>
            <a:spLocks noGrp="1"/>
          </p:cNvSpPr>
          <p:nvPr>
            <p:ph type="title"/>
          </p:nvPr>
        </p:nvSpPr>
        <p:spPr/>
        <p:txBody>
          <a:bodyPr/>
          <a:lstStyle/>
          <a:p>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ody v posledních 6 semestrech ,Srovnání aktuálních bodů s předchozím semestrem a semestrem předchozího roku ,actionButton ,actionButton ,Otázka ,textbox ,textbox ,textbox ,textbox ,actionButton ,actionButton ,textbox ,Stupeň studia ,Program/specializace (vypište) ,Předmět (vypište) ,Katedra (vypište) ,textbox ,textbox ,textbox ,textbox ,textbox ,textbox ,Počet respondentů.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5" name="Nadpis 4">
            <a:extLst>
              <a:ext uri="{FF2B5EF4-FFF2-40B4-BE49-F238E27FC236}">
                <a16:creationId xmlns:a16="http://schemas.microsoft.com/office/drawing/2014/main" id="{2CE83AB8-AC98-418E-9235-56E08D5D5651}"/>
              </a:ext>
            </a:extLst>
          </p:cNvPr>
          <p:cNvSpPr>
            <a:spLocks noGrp="1"/>
          </p:cNvSpPr>
          <p:nvPr>
            <p:ph type="title"/>
          </p:nvPr>
        </p:nvSpPr>
        <p:spPr/>
        <p:txBody>
          <a:bodyPr/>
          <a:lstStyle/>
          <a:p>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Četnosti bodů podle otázek ,Stupeň studia ,Program/specializace (vypište) ,Předmět (vypište) ,Katedra (vypište) ,Semestr ,textbox ,textbox ,textbox ,textbox ,textbox ,textbox ,textbox ,textbox ,textbox ,textbox ,textbox ,textbox ,textbox ,textbox ,textbox ,textbox ,textbox ,actionButton ,actionButton ,actionButton ,actionButton ,textbox ,textbox ,Počet respondentů ,Průměrný počet bodů ,Průměrný počet bodů ,Průměrný počet bodů ,Průměrný počet bodů ,Průměrný počet bodů ,Průměrný počet bodů ,Počet bodů podle předmětů a otázek.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5" name="Nadpis 4">
            <a:extLst>
              <a:ext uri="{FF2B5EF4-FFF2-40B4-BE49-F238E27FC236}">
                <a16:creationId xmlns:a16="http://schemas.microsoft.com/office/drawing/2014/main" id="{92103ADB-D6C9-44EB-8EC7-7F73FD888139}"/>
              </a:ext>
            </a:extLst>
          </p:cNvPr>
          <p:cNvSpPr>
            <a:spLocks noGrp="1"/>
          </p:cNvSpPr>
          <p:nvPr>
            <p:ph type="title"/>
          </p:nvPr>
        </p:nvSpPr>
        <p:spPr/>
        <p:txBody>
          <a:bodyPr/>
          <a:lstStyle/>
          <a:p>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textbox ,textbox ,actionButton ,actionButton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5" name="Nadpis 4">
            <a:extLst>
              <a:ext uri="{FF2B5EF4-FFF2-40B4-BE49-F238E27FC236}">
                <a16:creationId xmlns:a16="http://schemas.microsoft.com/office/drawing/2014/main" id="{7B0440EB-8C8F-4CBD-9DA5-D52FEF0C6F9B}"/>
              </a:ext>
            </a:extLst>
          </p:cNvPr>
          <p:cNvSpPr>
            <a:spLocks noGrp="1"/>
          </p:cNvSpPr>
          <p:nvPr>
            <p:ph type="title"/>
          </p:nvPr>
        </p:nvSpPr>
        <p:spPr/>
        <p:txBody>
          <a:bodyPr/>
          <a:lstStyle/>
          <a:p>
            <a:endParaRPr lang="cs-CZ"/>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Words>
  <Application>Microsoft Office PowerPoint</Application>
  <PresentationFormat>Širokoúhlá obrazovka</PresentationFormat>
  <Paragraphs>1</Paragraphs>
  <Slides>7</Slides>
  <Notes>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vt:i4>
      </vt:variant>
    </vt:vector>
  </HeadingPairs>
  <TitlesOfParts>
    <vt:vector size="12" baseType="lpstr">
      <vt:lpstr>Arial</vt:lpstr>
      <vt:lpstr>Calibri</vt:lpstr>
      <vt:lpstr>Calibri Light</vt:lpstr>
      <vt:lpstr>Segoe UI Light</vt:lpstr>
      <vt:lpstr>Custom Design</vt:lpstr>
      <vt:lpstr>Hodnocení kvality výuky na FFÚ VŠE Ukázka výstupů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2022-02-13T10:13:40Z</dcterms:created>
  <dcterms:modified xsi:type="dcterms:W3CDTF">2022-02-13T10:14:30Z</dcterms:modified>
</cp:coreProperties>
</file>