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4" r:id="rId1"/>
    <p:sldMasterId id="2147483676" r:id="rId2"/>
    <p:sldMasterId id="2147483662" r:id="rId3"/>
  </p:sldMasterIdLst>
  <p:notesMasterIdLst>
    <p:notesMasterId r:id="rId14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6" r:id="rId13"/>
  </p:sldIdLst>
  <p:sldSz cx="36576000" cy="20574000"/>
  <p:notesSz cx="6858000" cy="9144000"/>
  <p:embeddedFontLst>
    <p:embeddedFont>
      <p:font typeface="Titillium Web" panose="00000500000000000000" pitchFamily="2" charset="-18"/>
      <p:regular r:id="rId15"/>
      <p:bold r:id="rId16"/>
      <p:italic r:id="rId17"/>
      <p:boldItalic r:id="rId18"/>
    </p:embeddedFont>
  </p:embeddedFontLst>
  <p:defaultTextStyle>
    <a:defPPr>
      <a:defRPr lang="cs-CZ"/>
    </a:defPPr>
    <a:lvl1pPr marL="0" algn="l" defTabSz="27432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1pPr>
    <a:lvl2pPr marL="1371600" algn="l" defTabSz="27432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2pPr>
    <a:lvl3pPr marL="2743200" algn="l" defTabSz="27432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3pPr>
    <a:lvl4pPr marL="4114800" algn="l" defTabSz="27432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4pPr>
    <a:lvl5pPr marL="5486400" algn="l" defTabSz="27432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5pPr>
    <a:lvl6pPr marL="6858000" algn="l" defTabSz="27432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6pPr>
    <a:lvl7pPr marL="8229600" algn="l" defTabSz="27432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7pPr>
    <a:lvl8pPr marL="9601200" algn="l" defTabSz="27432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8pPr>
    <a:lvl9pPr marL="10972800" algn="l" defTabSz="27432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005F"/>
    <a:srgbClr val="FFB3DF"/>
    <a:srgbClr val="F0C2D6"/>
    <a:srgbClr val="D6C2D6"/>
    <a:srgbClr val="B10062"/>
    <a:srgbClr val="009EE2"/>
    <a:srgbClr val="4A4A49"/>
    <a:srgbClr val="E73088"/>
    <a:srgbClr val="5BC4F1"/>
    <a:srgbClr val="EB66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font" Target="fonts/font4.fntdata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font" Target="fonts/font3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font" Target="fonts/font1.fntdata"/><Relationship Id="rId23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Borovička" userId="78b90463-de41-4786-a758-0158d32a8f9a" providerId="ADAL" clId="{3CDEDAC4-D0D2-49A4-ABA4-E153FFC7C3BE}"/>
    <pc:docChg chg="custSel addSld delSld modSld sldOrd modMainMaster">
      <pc:chgData name="Jan Borovička" userId="78b90463-de41-4786-a758-0158d32a8f9a" providerId="ADAL" clId="{3CDEDAC4-D0D2-49A4-ABA4-E153FFC7C3BE}" dt="2023-10-25T10:57:50.452" v="1296" actId="20577"/>
      <pc:docMkLst>
        <pc:docMk/>
      </pc:docMkLst>
      <pc:sldChg chg="modSp new mod">
        <pc:chgData name="Jan Borovička" userId="78b90463-de41-4786-a758-0158d32a8f9a" providerId="ADAL" clId="{3CDEDAC4-D0D2-49A4-ABA4-E153FFC7C3BE}" dt="2023-10-02T13:56:09.423" v="119" actId="20577"/>
        <pc:sldMkLst>
          <pc:docMk/>
          <pc:sldMk cId="2895374509" sldId="256"/>
        </pc:sldMkLst>
        <pc:spChg chg="mod">
          <ac:chgData name="Jan Borovička" userId="78b90463-de41-4786-a758-0158d32a8f9a" providerId="ADAL" clId="{3CDEDAC4-D0D2-49A4-ABA4-E153FFC7C3BE}" dt="2023-10-02T13:56:09.423" v="119" actId="20577"/>
          <ac:spMkLst>
            <pc:docMk/>
            <pc:sldMk cId="2895374509" sldId="256"/>
            <ac:spMk id="2" creationId="{3B24B7C4-7AED-24A6-F34E-C493CE34FE6F}"/>
          </ac:spMkLst>
        </pc:spChg>
      </pc:sldChg>
      <pc:sldChg chg="addSp delSp modSp new del mod modClrScheme chgLayout">
        <pc:chgData name="Jan Borovička" userId="78b90463-de41-4786-a758-0158d32a8f9a" providerId="ADAL" clId="{3CDEDAC4-D0D2-49A4-ABA4-E153FFC7C3BE}" dt="2023-10-02T13:59:12.397" v="291" actId="2696"/>
        <pc:sldMkLst>
          <pc:docMk/>
          <pc:sldMk cId="339532130" sldId="257"/>
        </pc:sldMkLst>
        <pc:spChg chg="del mod ord">
          <ac:chgData name="Jan Borovička" userId="78b90463-de41-4786-a758-0158d32a8f9a" providerId="ADAL" clId="{3CDEDAC4-D0D2-49A4-ABA4-E153FFC7C3BE}" dt="2023-10-02T13:58:15.095" v="286" actId="700"/>
          <ac:spMkLst>
            <pc:docMk/>
            <pc:sldMk cId="339532130" sldId="257"/>
            <ac:spMk id="2" creationId="{9CA6BDC8-64B9-B3A2-A960-F45E04291AA4}"/>
          </ac:spMkLst>
        </pc:spChg>
        <pc:spChg chg="del mod ord">
          <ac:chgData name="Jan Borovička" userId="78b90463-de41-4786-a758-0158d32a8f9a" providerId="ADAL" clId="{3CDEDAC4-D0D2-49A4-ABA4-E153FFC7C3BE}" dt="2023-10-02T13:58:15.095" v="286" actId="700"/>
          <ac:spMkLst>
            <pc:docMk/>
            <pc:sldMk cId="339532130" sldId="257"/>
            <ac:spMk id="3" creationId="{0AE9B847-BBD3-BF42-CD7D-4D95B3DF6FCD}"/>
          </ac:spMkLst>
        </pc:spChg>
        <pc:spChg chg="add mod ord">
          <ac:chgData name="Jan Borovička" userId="78b90463-de41-4786-a758-0158d32a8f9a" providerId="ADAL" clId="{3CDEDAC4-D0D2-49A4-ABA4-E153FFC7C3BE}" dt="2023-10-02T13:58:15.095" v="286" actId="700"/>
          <ac:spMkLst>
            <pc:docMk/>
            <pc:sldMk cId="339532130" sldId="257"/>
            <ac:spMk id="4" creationId="{96BED7EA-1949-DDB5-35B8-0094B73027AB}"/>
          </ac:spMkLst>
        </pc:spChg>
        <pc:spChg chg="add mod ord">
          <ac:chgData name="Jan Borovička" userId="78b90463-de41-4786-a758-0158d32a8f9a" providerId="ADAL" clId="{3CDEDAC4-D0D2-49A4-ABA4-E153FFC7C3BE}" dt="2023-10-02T13:58:15.095" v="286" actId="700"/>
          <ac:spMkLst>
            <pc:docMk/>
            <pc:sldMk cId="339532130" sldId="257"/>
            <ac:spMk id="5" creationId="{9FFE46EF-769C-DFBC-F385-0EFE40869A36}"/>
          </ac:spMkLst>
        </pc:spChg>
      </pc:sldChg>
      <pc:sldChg chg="addSp delSp modSp new mod modClrScheme chgLayout">
        <pc:chgData name="Jan Borovička" userId="78b90463-de41-4786-a758-0158d32a8f9a" providerId="ADAL" clId="{3CDEDAC4-D0D2-49A4-ABA4-E153FFC7C3BE}" dt="2023-10-25T10:57:44.846" v="1287" actId="20577"/>
        <pc:sldMkLst>
          <pc:docMk/>
          <pc:sldMk cId="1467175333" sldId="257"/>
        </pc:sldMkLst>
        <pc:spChg chg="del mod ord">
          <ac:chgData name="Jan Borovička" userId="78b90463-de41-4786-a758-0158d32a8f9a" providerId="ADAL" clId="{3CDEDAC4-D0D2-49A4-ABA4-E153FFC7C3BE}" dt="2023-10-02T13:59:22.312" v="294" actId="700"/>
          <ac:spMkLst>
            <pc:docMk/>
            <pc:sldMk cId="1467175333" sldId="257"/>
            <ac:spMk id="2" creationId="{35E06254-87DB-0FAB-5815-E856F1655484}"/>
          </ac:spMkLst>
        </pc:spChg>
        <pc:spChg chg="del mod ord">
          <ac:chgData name="Jan Borovička" userId="78b90463-de41-4786-a758-0158d32a8f9a" providerId="ADAL" clId="{3CDEDAC4-D0D2-49A4-ABA4-E153FFC7C3BE}" dt="2023-10-02T13:59:22.312" v="294" actId="700"/>
          <ac:spMkLst>
            <pc:docMk/>
            <pc:sldMk cId="1467175333" sldId="257"/>
            <ac:spMk id="3" creationId="{CD2FFE36-5D06-F9AA-D1C5-051A7DFF62D4}"/>
          </ac:spMkLst>
        </pc:spChg>
        <pc:spChg chg="del">
          <ac:chgData name="Jan Borovička" userId="78b90463-de41-4786-a758-0158d32a8f9a" providerId="ADAL" clId="{3CDEDAC4-D0D2-49A4-ABA4-E153FFC7C3BE}" dt="2023-10-02T13:59:22.312" v="294" actId="700"/>
          <ac:spMkLst>
            <pc:docMk/>
            <pc:sldMk cId="1467175333" sldId="257"/>
            <ac:spMk id="4" creationId="{28F79EE0-8B43-1578-8EC5-0344AF83FA1C}"/>
          </ac:spMkLst>
        </pc:spChg>
        <pc:spChg chg="del">
          <ac:chgData name="Jan Borovička" userId="78b90463-de41-4786-a758-0158d32a8f9a" providerId="ADAL" clId="{3CDEDAC4-D0D2-49A4-ABA4-E153FFC7C3BE}" dt="2023-10-02T13:59:22.312" v="294" actId="700"/>
          <ac:spMkLst>
            <pc:docMk/>
            <pc:sldMk cId="1467175333" sldId="257"/>
            <ac:spMk id="5" creationId="{528DC5A5-84F0-52B8-4AFC-B87F09E78803}"/>
          </ac:spMkLst>
        </pc:spChg>
        <pc:spChg chg="add mod ord">
          <ac:chgData name="Jan Borovička" userId="78b90463-de41-4786-a758-0158d32a8f9a" providerId="ADAL" clId="{3CDEDAC4-D0D2-49A4-ABA4-E153FFC7C3BE}" dt="2023-10-02T14:03:54.144" v="319" actId="20577"/>
          <ac:spMkLst>
            <pc:docMk/>
            <pc:sldMk cId="1467175333" sldId="257"/>
            <ac:spMk id="6" creationId="{7087CF61-F7F3-870E-B20C-8B8068B9BEBF}"/>
          </ac:spMkLst>
        </pc:spChg>
        <pc:spChg chg="add mod ord">
          <ac:chgData name="Jan Borovička" userId="78b90463-de41-4786-a758-0158d32a8f9a" providerId="ADAL" clId="{3CDEDAC4-D0D2-49A4-ABA4-E153FFC7C3BE}" dt="2023-10-25T10:57:44.846" v="1287" actId="20577"/>
          <ac:spMkLst>
            <pc:docMk/>
            <pc:sldMk cId="1467175333" sldId="257"/>
            <ac:spMk id="7" creationId="{34637CB7-306F-5CA3-F30E-9668A42CE160}"/>
          </ac:spMkLst>
        </pc:spChg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2272059808" sldId="257"/>
        </pc:sldMkLst>
      </pc:sldChg>
      <pc:sldChg chg="addSp delSp modSp new mod modClrScheme chgLayout">
        <pc:chgData name="Jan Borovička" userId="78b90463-de41-4786-a758-0158d32a8f9a" providerId="ADAL" clId="{3CDEDAC4-D0D2-49A4-ABA4-E153FFC7C3BE}" dt="2023-10-02T14:06:13.912" v="543" actId="20577"/>
        <pc:sldMkLst>
          <pc:docMk/>
          <pc:sldMk cId="2625464324" sldId="258"/>
        </pc:sldMkLst>
        <pc:spChg chg="del mod ord">
          <ac:chgData name="Jan Borovička" userId="78b90463-de41-4786-a758-0158d32a8f9a" providerId="ADAL" clId="{3CDEDAC4-D0D2-49A4-ABA4-E153FFC7C3BE}" dt="2023-10-02T13:59:35.829" v="297" actId="700"/>
          <ac:spMkLst>
            <pc:docMk/>
            <pc:sldMk cId="2625464324" sldId="258"/>
            <ac:spMk id="2" creationId="{1CD41D17-82BA-3ADE-5F3A-2D4F8BE50468}"/>
          </ac:spMkLst>
        </pc:spChg>
        <pc:spChg chg="del mod ord">
          <ac:chgData name="Jan Borovička" userId="78b90463-de41-4786-a758-0158d32a8f9a" providerId="ADAL" clId="{3CDEDAC4-D0D2-49A4-ABA4-E153FFC7C3BE}" dt="2023-10-02T13:59:35.829" v="297" actId="700"/>
          <ac:spMkLst>
            <pc:docMk/>
            <pc:sldMk cId="2625464324" sldId="258"/>
            <ac:spMk id="3" creationId="{D0E54A48-6145-5C12-63B2-DBC8CDE9BD48}"/>
          </ac:spMkLst>
        </pc:spChg>
        <pc:spChg chg="add mod ord">
          <ac:chgData name="Jan Borovička" userId="78b90463-de41-4786-a758-0158d32a8f9a" providerId="ADAL" clId="{3CDEDAC4-D0D2-49A4-ABA4-E153FFC7C3BE}" dt="2023-10-02T14:06:13.912" v="543" actId="20577"/>
          <ac:spMkLst>
            <pc:docMk/>
            <pc:sldMk cId="2625464324" sldId="258"/>
            <ac:spMk id="4" creationId="{99926346-756A-6155-4135-669025A92F98}"/>
          </ac:spMkLst>
        </pc:spChg>
        <pc:spChg chg="add mod ord">
          <ac:chgData name="Jan Borovička" userId="78b90463-de41-4786-a758-0158d32a8f9a" providerId="ADAL" clId="{3CDEDAC4-D0D2-49A4-ABA4-E153FFC7C3BE}" dt="2023-10-02T13:59:35.829" v="297" actId="700"/>
          <ac:spMkLst>
            <pc:docMk/>
            <pc:sldMk cId="2625464324" sldId="258"/>
            <ac:spMk id="5" creationId="{1BF07EAA-8B92-88E0-9D66-B36CDBE78C5F}"/>
          </ac:spMkLst>
        </pc:spChg>
      </pc:sldChg>
      <pc:sldChg chg="new del">
        <pc:chgData name="Jan Borovička" userId="78b90463-de41-4786-a758-0158d32a8f9a" providerId="ADAL" clId="{3CDEDAC4-D0D2-49A4-ABA4-E153FFC7C3BE}" dt="2023-10-02T13:59:23.981" v="295" actId="47"/>
        <pc:sldMkLst>
          <pc:docMk/>
          <pc:sldMk cId="3415778428" sldId="258"/>
        </pc:sldMkLst>
      </pc:sldChg>
      <pc:sldChg chg="modSp add mod">
        <pc:chgData name="Jan Borovička" userId="78b90463-de41-4786-a758-0158d32a8f9a" providerId="ADAL" clId="{3CDEDAC4-D0D2-49A4-ABA4-E153FFC7C3BE}" dt="2023-10-02T14:06:24.458" v="559" actId="20577"/>
        <pc:sldMkLst>
          <pc:docMk/>
          <pc:sldMk cId="1734425519" sldId="259"/>
        </pc:sldMkLst>
        <pc:spChg chg="mod">
          <ac:chgData name="Jan Borovička" userId="78b90463-de41-4786-a758-0158d32a8f9a" providerId="ADAL" clId="{3CDEDAC4-D0D2-49A4-ABA4-E153FFC7C3BE}" dt="2023-10-02T14:06:24.458" v="559" actId="20577"/>
          <ac:spMkLst>
            <pc:docMk/>
            <pc:sldMk cId="1734425519" sldId="259"/>
            <ac:spMk id="4" creationId="{99926346-756A-6155-4135-669025A92F98}"/>
          </ac:spMkLst>
        </pc:spChg>
      </pc:sldChg>
      <pc:sldChg chg="modSp add mod">
        <pc:chgData name="Jan Borovička" userId="78b90463-de41-4786-a758-0158d32a8f9a" providerId="ADAL" clId="{3CDEDAC4-D0D2-49A4-ABA4-E153FFC7C3BE}" dt="2023-10-02T14:06:32.368" v="570" actId="20577"/>
        <pc:sldMkLst>
          <pc:docMk/>
          <pc:sldMk cId="1251995982" sldId="260"/>
        </pc:sldMkLst>
        <pc:spChg chg="mod">
          <ac:chgData name="Jan Borovička" userId="78b90463-de41-4786-a758-0158d32a8f9a" providerId="ADAL" clId="{3CDEDAC4-D0D2-49A4-ABA4-E153FFC7C3BE}" dt="2023-10-02T14:06:32.368" v="570" actId="20577"/>
          <ac:spMkLst>
            <pc:docMk/>
            <pc:sldMk cId="1251995982" sldId="260"/>
            <ac:spMk id="4" creationId="{99926346-756A-6155-4135-669025A92F98}"/>
          </ac:spMkLst>
        </pc:spChg>
      </pc:sldChg>
      <pc:sldChg chg="modSp add mod">
        <pc:chgData name="Jan Borovička" userId="78b90463-de41-4786-a758-0158d32a8f9a" providerId="ADAL" clId="{3CDEDAC4-D0D2-49A4-ABA4-E153FFC7C3BE}" dt="2023-10-02T14:06:55.727" v="583" actId="20577"/>
        <pc:sldMkLst>
          <pc:docMk/>
          <pc:sldMk cId="3912107245" sldId="261"/>
        </pc:sldMkLst>
        <pc:spChg chg="mod">
          <ac:chgData name="Jan Borovička" userId="78b90463-de41-4786-a758-0158d32a8f9a" providerId="ADAL" clId="{3CDEDAC4-D0D2-49A4-ABA4-E153FFC7C3BE}" dt="2023-10-02T14:06:55.727" v="583" actId="20577"/>
          <ac:spMkLst>
            <pc:docMk/>
            <pc:sldMk cId="3912107245" sldId="261"/>
            <ac:spMk id="4" creationId="{99926346-756A-6155-4135-669025A92F98}"/>
          </ac:spMkLst>
        </pc:spChg>
      </pc:sldChg>
      <pc:sldChg chg="modSp add mod">
        <pc:chgData name="Jan Borovička" userId="78b90463-de41-4786-a758-0158d32a8f9a" providerId="ADAL" clId="{3CDEDAC4-D0D2-49A4-ABA4-E153FFC7C3BE}" dt="2023-10-02T14:07:08.299" v="593" actId="20577"/>
        <pc:sldMkLst>
          <pc:docMk/>
          <pc:sldMk cId="1685452704" sldId="262"/>
        </pc:sldMkLst>
        <pc:spChg chg="mod">
          <ac:chgData name="Jan Borovička" userId="78b90463-de41-4786-a758-0158d32a8f9a" providerId="ADAL" clId="{3CDEDAC4-D0D2-49A4-ABA4-E153FFC7C3BE}" dt="2023-10-02T14:07:08.299" v="593" actId="20577"/>
          <ac:spMkLst>
            <pc:docMk/>
            <pc:sldMk cId="1685452704" sldId="262"/>
            <ac:spMk id="4" creationId="{99926346-756A-6155-4135-669025A92F98}"/>
          </ac:spMkLst>
        </pc:spChg>
      </pc:sldChg>
      <pc:sldChg chg="modSp add mod">
        <pc:chgData name="Jan Borovička" userId="78b90463-de41-4786-a758-0158d32a8f9a" providerId="ADAL" clId="{3CDEDAC4-D0D2-49A4-ABA4-E153FFC7C3BE}" dt="2023-10-02T14:07:16.961" v="601" actId="20577"/>
        <pc:sldMkLst>
          <pc:docMk/>
          <pc:sldMk cId="1699100903" sldId="263"/>
        </pc:sldMkLst>
        <pc:spChg chg="mod">
          <ac:chgData name="Jan Borovička" userId="78b90463-de41-4786-a758-0158d32a8f9a" providerId="ADAL" clId="{3CDEDAC4-D0D2-49A4-ABA4-E153FFC7C3BE}" dt="2023-10-02T14:07:16.961" v="601" actId="20577"/>
          <ac:spMkLst>
            <pc:docMk/>
            <pc:sldMk cId="1699100903" sldId="263"/>
            <ac:spMk id="4" creationId="{99926346-756A-6155-4135-669025A92F98}"/>
          </ac:spMkLst>
        </pc:spChg>
      </pc:sldChg>
      <pc:sldChg chg="modSp add mod">
        <pc:chgData name="Jan Borovička" userId="78b90463-de41-4786-a758-0158d32a8f9a" providerId="ADAL" clId="{3CDEDAC4-D0D2-49A4-ABA4-E153FFC7C3BE}" dt="2023-10-02T14:08:28.909" v="721" actId="20577"/>
        <pc:sldMkLst>
          <pc:docMk/>
          <pc:sldMk cId="1902057605" sldId="264"/>
        </pc:sldMkLst>
        <pc:spChg chg="mod">
          <ac:chgData name="Jan Borovička" userId="78b90463-de41-4786-a758-0158d32a8f9a" providerId="ADAL" clId="{3CDEDAC4-D0D2-49A4-ABA4-E153FFC7C3BE}" dt="2023-10-02T14:08:28.909" v="721" actId="20577"/>
          <ac:spMkLst>
            <pc:docMk/>
            <pc:sldMk cId="1902057605" sldId="264"/>
            <ac:spMk id="4" creationId="{99926346-756A-6155-4135-669025A92F98}"/>
          </ac:spMkLst>
        </pc:spChg>
      </pc:sldChg>
      <pc:sldChg chg="addSp delSp modSp new del mod ord setBg modClrScheme chgLayout">
        <pc:chgData name="Jan Borovička" userId="78b90463-de41-4786-a758-0158d32a8f9a" providerId="ADAL" clId="{3CDEDAC4-D0D2-49A4-ABA4-E153FFC7C3BE}" dt="2023-10-02T14:11:08.981" v="1017" actId="2696"/>
        <pc:sldMkLst>
          <pc:docMk/>
          <pc:sldMk cId="3484553090" sldId="265"/>
        </pc:sldMkLst>
        <pc:spChg chg="del mod ord">
          <ac:chgData name="Jan Borovička" userId="78b90463-de41-4786-a758-0158d32a8f9a" providerId="ADAL" clId="{3CDEDAC4-D0D2-49A4-ABA4-E153FFC7C3BE}" dt="2023-10-02T14:07:38.200" v="631" actId="700"/>
          <ac:spMkLst>
            <pc:docMk/>
            <pc:sldMk cId="3484553090" sldId="265"/>
            <ac:spMk id="2" creationId="{89A55184-97E4-1D78-B29D-083CEF3D8A17}"/>
          </ac:spMkLst>
        </pc:spChg>
        <pc:spChg chg="del mod ord">
          <ac:chgData name="Jan Borovička" userId="78b90463-de41-4786-a758-0158d32a8f9a" providerId="ADAL" clId="{3CDEDAC4-D0D2-49A4-ABA4-E153FFC7C3BE}" dt="2023-10-02T14:07:38.200" v="631" actId="700"/>
          <ac:spMkLst>
            <pc:docMk/>
            <pc:sldMk cId="3484553090" sldId="265"/>
            <ac:spMk id="3" creationId="{725A96C4-02A4-4B13-018C-6F5FAF46A962}"/>
          </ac:spMkLst>
        </pc:spChg>
        <pc:spChg chg="del">
          <ac:chgData name="Jan Borovička" userId="78b90463-de41-4786-a758-0158d32a8f9a" providerId="ADAL" clId="{3CDEDAC4-D0D2-49A4-ABA4-E153FFC7C3BE}" dt="2023-10-02T14:07:38.200" v="631" actId="700"/>
          <ac:spMkLst>
            <pc:docMk/>
            <pc:sldMk cId="3484553090" sldId="265"/>
            <ac:spMk id="4" creationId="{2517B4EE-B3E7-3739-0034-2F762E7FF2F0}"/>
          </ac:spMkLst>
        </pc:spChg>
        <pc:spChg chg="del">
          <ac:chgData name="Jan Borovička" userId="78b90463-de41-4786-a758-0158d32a8f9a" providerId="ADAL" clId="{3CDEDAC4-D0D2-49A4-ABA4-E153FFC7C3BE}" dt="2023-10-02T14:07:38.200" v="631" actId="700"/>
          <ac:spMkLst>
            <pc:docMk/>
            <pc:sldMk cId="3484553090" sldId="265"/>
            <ac:spMk id="5" creationId="{A20D82F0-E532-8F55-BB37-702280218638}"/>
          </ac:spMkLst>
        </pc:spChg>
        <pc:spChg chg="add mod ord">
          <ac:chgData name="Jan Borovička" userId="78b90463-de41-4786-a758-0158d32a8f9a" providerId="ADAL" clId="{3CDEDAC4-D0D2-49A4-ABA4-E153FFC7C3BE}" dt="2023-10-02T14:09:42.173" v="843" actId="20577"/>
          <ac:spMkLst>
            <pc:docMk/>
            <pc:sldMk cId="3484553090" sldId="265"/>
            <ac:spMk id="6" creationId="{B93D1784-163E-2766-3242-DF90F4CE70D7}"/>
          </ac:spMkLst>
        </pc:spChg>
        <pc:spChg chg="add mod ord">
          <ac:chgData name="Jan Borovička" userId="78b90463-de41-4786-a758-0158d32a8f9a" providerId="ADAL" clId="{3CDEDAC4-D0D2-49A4-ABA4-E153FFC7C3BE}" dt="2023-10-02T14:11:03.270" v="1016" actId="5793"/>
          <ac:spMkLst>
            <pc:docMk/>
            <pc:sldMk cId="3484553090" sldId="265"/>
            <ac:spMk id="7" creationId="{5BDC2E42-6E97-E69B-4F76-29DCCBAB7A9E}"/>
          </ac:spMkLst>
        </pc:spChg>
      </pc:sldChg>
      <pc:sldChg chg="modSp add mod">
        <pc:chgData name="Jan Borovička" userId="78b90463-de41-4786-a758-0158d32a8f9a" providerId="ADAL" clId="{3CDEDAC4-D0D2-49A4-ABA4-E153FFC7C3BE}" dt="2023-10-25T10:57:50.452" v="1296" actId="20577"/>
        <pc:sldMkLst>
          <pc:docMk/>
          <pc:sldMk cId="4229039421" sldId="266"/>
        </pc:sldMkLst>
        <pc:spChg chg="mod">
          <ac:chgData name="Jan Borovička" userId="78b90463-de41-4786-a758-0158d32a8f9a" providerId="ADAL" clId="{3CDEDAC4-D0D2-49A4-ABA4-E153FFC7C3BE}" dt="2023-10-25T10:57:50.452" v="1296" actId="20577"/>
          <ac:spMkLst>
            <pc:docMk/>
            <pc:sldMk cId="4229039421" sldId="266"/>
            <ac:spMk id="4" creationId="{99926346-756A-6155-4135-669025A92F98}"/>
          </ac:spMkLst>
        </pc:spChg>
      </pc:sldChg>
      <pc:sldChg chg="modSp del mod">
        <pc:chgData name="Jan Borovička" userId="78b90463-de41-4786-a758-0158d32a8f9a" providerId="ADAL" clId="{3CDEDAC4-D0D2-49A4-ABA4-E153FFC7C3BE}" dt="2023-10-21T13:41:00.136" v="1274" actId="47"/>
        <pc:sldMkLst>
          <pc:docMk/>
          <pc:sldMk cId="3987566088" sldId="267"/>
        </pc:sldMkLst>
        <pc:spChg chg="mod">
          <ac:chgData name="Jan Borovička" userId="78b90463-de41-4786-a758-0158d32a8f9a" providerId="ADAL" clId="{3CDEDAC4-D0D2-49A4-ABA4-E153FFC7C3BE}" dt="2023-10-08T12:01:25.296" v="1273" actId="13926"/>
          <ac:spMkLst>
            <pc:docMk/>
            <pc:sldMk cId="3987566088" sldId="267"/>
            <ac:spMk id="5" creationId="{1BF07EAA-8B92-88E0-9D66-B36CDBE78C5F}"/>
          </ac:spMkLst>
        </pc:spChg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4063478410" sldId="272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412852169" sldId="273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869146877" sldId="274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1890858118" sldId="275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1687989550" sldId="276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1220836248" sldId="277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2724916351" sldId="278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174013497" sldId="280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458387617" sldId="281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284727946" sldId="282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1909594732" sldId="283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1229018912" sldId="285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246961977" sldId="287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230425646" sldId="288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003474817" sldId="289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116422378" sldId="290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961096934" sldId="291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1304512188" sldId="292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91803990" sldId="293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947999978" sldId="294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841080798" sldId="295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4064914501" sldId="296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1430125735" sldId="298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1657083818" sldId="311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2764380963" sldId="312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553928652" sldId="313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267623019" sldId="314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362574899" sldId="315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73708658" sldId="316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2641744194" sldId="317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2702853554" sldId="318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793138343" sldId="319"/>
        </pc:sldMkLst>
      </pc:sldChg>
      <pc:sldChg chg="del">
        <pc:chgData name="Jan Borovička" userId="78b90463-de41-4786-a758-0158d32a8f9a" providerId="ADAL" clId="{3CDEDAC4-D0D2-49A4-ABA4-E153FFC7C3BE}" dt="2023-10-02T13:47:51.317" v="0" actId="47"/>
        <pc:sldMkLst>
          <pc:docMk/>
          <pc:sldMk cId="3076852044" sldId="320"/>
        </pc:sldMkLst>
      </pc:sldChg>
      <pc:sldMasterChg chg="modSp delSldLayout modSldLayout sldLayoutOrd">
        <pc:chgData name="Jan Borovička" userId="78b90463-de41-4786-a758-0158d32a8f9a" providerId="ADAL" clId="{3CDEDAC4-D0D2-49A4-ABA4-E153FFC7C3BE}" dt="2023-10-02T13:58:57.589" v="288" actId="20578"/>
        <pc:sldMasterMkLst>
          <pc:docMk/>
          <pc:sldMasterMk cId="2169205474" sldId="2147483662"/>
        </pc:sldMasterMkLst>
        <pc:spChg chg="mod">
          <ac:chgData name="Jan Borovička" userId="78b90463-de41-4786-a758-0158d32a8f9a" providerId="ADAL" clId="{3CDEDAC4-D0D2-49A4-ABA4-E153FFC7C3BE}" dt="2023-10-02T13:55:47.081" v="118" actId="255"/>
          <ac:spMkLst>
            <pc:docMk/>
            <pc:sldMasterMk cId="2169205474" sldId="2147483662"/>
            <ac:spMk id="3" creationId="{04A64F96-20EB-4338-812A-2CF45FA870DD}"/>
          </ac:spMkLst>
        </pc:spChg>
        <pc:sldLayoutChg chg="modSp">
          <pc:chgData name="Jan Borovička" userId="78b90463-de41-4786-a758-0158d32a8f9a" providerId="ADAL" clId="{3CDEDAC4-D0D2-49A4-ABA4-E153FFC7C3BE}" dt="2023-10-02T13:57:40.663" v="284" actId="255"/>
          <pc:sldLayoutMkLst>
            <pc:docMk/>
            <pc:sldMasterMk cId="2169205474" sldId="2147483662"/>
            <pc:sldLayoutMk cId="120010175" sldId="2147483670"/>
          </pc:sldLayoutMkLst>
          <pc:spChg chg="mod">
            <ac:chgData name="Jan Borovička" userId="78b90463-de41-4786-a758-0158d32a8f9a" providerId="ADAL" clId="{3CDEDAC4-D0D2-49A4-ABA4-E153FFC7C3BE}" dt="2023-10-02T13:57:40.663" v="284" actId="255"/>
            <ac:spMkLst>
              <pc:docMk/>
              <pc:sldMasterMk cId="2169205474" sldId="2147483662"/>
              <pc:sldLayoutMk cId="120010175" sldId="2147483670"/>
              <ac:spMk id="3" creationId="{CD0998F7-E90D-471F-891C-0FD12349B84C}"/>
            </ac:spMkLst>
          </pc:spChg>
        </pc:sldLayoutChg>
        <pc:sldLayoutChg chg="modSp mod ord">
          <pc:chgData name="Jan Borovička" userId="78b90463-de41-4786-a758-0158d32a8f9a" providerId="ADAL" clId="{3CDEDAC4-D0D2-49A4-ABA4-E153FFC7C3BE}" dt="2023-10-02T13:58:45.027" v="287" actId="20578"/>
          <pc:sldLayoutMkLst>
            <pc:docMk/>
            <pc:sldMasterMk cId="1604509491" sldId="2147483674"/>
            <pc:sldLayoutMk cId="1054176229" sldId="2147483675"/>
          </pc:sldLayoutMkLst>
          <pc:spChg chg="mod">
            <ac:chgData name="Jan Borovička" userId="78b90463-de41-4786-a758-0158d32a8f9a" providerId="ADAL" clId="{3CDEDAC4-D0D2-49A4-ABA4-E153FFC7C3BE}" dt="2023-10-02T13:58:45.027" v="287" actId="20578"/>
            <ac:spMkLst>
              <pc:docMk/>
              <pc:sldMasterMk cId="1604509491" sldId="2147483674"/>
              <pc:sldLayoutMk cId="1054176229" sldId="2147483675"/>
              <ac:spMk id="7" creationId="{0BA3F175-6B74-46FC-A690-6F7A9E78262E}"/>
            </ac:spMkLst>
          </pc:spChg>
          <pc:spChg chg="mod">
            <ac:chgData name="Jan Borovička" userId="78b90463-de41-4786-a758-0158d32a8f9a" providerId="ADAL" clId="{3CDEDAC4-D0D2-49A4-ABA4-E153FFC7C3BE}" dt="2023-10-02T13:58:45.027" v="287" actId="20578"/>
            <ac:spMkLst>
              <pc:docMk/>
              <pc:sldMasterMk cId="1604509491" sldId="2147483674"/>
              <pc:sldLayoutMk cId="1054176229" sldId="2147483675"/>
              <ac:spMk id="8" creationId="{FBB8144F-22A8-42E6-93DC-373FCBE98373}"/>
            </ac:spMkLst>
          </pc:spChg>
          <pc:spChg chg="mod">
            <ac:chgData name="Jan Borovička" userId="78b90463-de41-4786-a758-0158d32a8f9a" providerId="ADAL" clId="{3CDEDAC4-D0D2-49A4-ABA4-E153FFC7C3BE}" dt="2023-10-02T13:58:45.027" v="287" actId="20578"/>
            <ac:spMkLst>
              <pc:docMk/>
              <pc:sldMasterMk cId="1604509491" sldId="2147483674"/>
              <pc:sldLayoutMk cId="1054176229" sldId="2147483675"/>
              <ac:spMk id="13" creationId="{81BAA26F-08C3-447A-8996-4C1B5FF57427}"/>
            </ac:spMkLst>
          </pc:spChg>
          <pc:spChg chg="mod">
            <ac:chgData name="Jan Borovička" userId="78b90463-de41-4786-a758-0158d32a8f9a" providerId="ADAL" clId="{3CDEDAC4-D0D2-49A4-ABA4-E153FFC7C3BE}" dt="2023-10-02T13:58:45.027" v="287" actId="20578"/>
            <ac:spMkLst>
              <pc:docMk/>
              <pc:sldMasterMk cId="1604509491" sldId="2147483674"/>
              <pc:sldLayoutMk cId="1054176229" sldId="2147483675"/>
              <ac:spMk id="14" creationId="{CD40B0FE-9D15-4EDA-9214-669D1D900144}"/>
            </ac:spMkLst>
          </pc:spChg>
        </pc:sldLayoutChg>
        <pc:sldLayoutChg chg="del">
          <pc:chgData name="Jan Borovička" userId="78b90463-de41-4786-a758-0158d32a8f9a" providerId="ADAL" clId="{3CDEDAC4-D0D2-49A4-ABA4-E153FFC7C3BE}" dt="2023-10-02T13:47:51.317" v="0" actId="47"/>
          <pc:sldLayoutMkLst>
            <pc:docMk/>
            <pc:sldMasterMk cId="2169205474" sldId="2147483662"/>
            <pc:sldLayoutMk cId="2673753584" sldId="2147483680"/>
          </pc:sldLayoutMkLst>
        </pc:sldLayoutChg>
      </pc:sldMasterChg>
      <pc:sldMasterChg chg="modSp delSldLayout modSldLayout sldLayoutOrd">
        <pc:chgData name="Jan Borovička" userId="78b90463-de41-4786-a758-0158d32a8f9a" providerId="ADAL" clId="{3CDEDAC4-D0D2-49A4-ABA4-E153FFC7C3BE}" dt="2023-10-02T13:59:02.225" v="290" actId="2696"/>
        <pc:sldMasterMkLst>
          <pc:docMk/>
          <pc:sldMasterMk cId="1604509491" sldId="2147483674"/>
        </pc:sldMasterMkLst>
        <pc:spChg chg="mod">
          <ac:chgData name="Jan Borovička" userId="78b90463-de41-4786-a758-0158d32a8f9a" providerId="ADAL" clId="{3CDEDAC4-D0D2-49A4-ABA4-E153FFC7C3BE}" dt="2023-10-02T13:55:20.331" v="116" actId="255"/>
          <ac:spMkLst>
            <pc:docMk/>
            <pc:sldMasterMk cId="1604509491" sldId="2147483674"/>
            <ac:spMk id="3" creationId="{6B62FE8A-B6A8-4920-9B7E-768DE3DF4B4F}"/>
          </ac:spMkLst>
        </pc:spChg>
        <pc:sldLayoutChg chg="modSp mod ord">
          <pc:chgData name="Jan Borovička" userId="78b90463-de41-4786-a758-0158d32a8f9a" providerId="ADAL" clId="{3CDEDAC4-D0D2-49A4-ABA4-E153FFC7C3BE}" dt="2023-10-02T13:58:57.589" v="288" actId="20578"/>
          <pc:sldLayoutMkLst>
            <pc:docMk/>
            <pc:sldMasterMk cId="1604509491" sldId="2147483674"/>
            <pc:sldLayoutMk cId="1054176229" sldId="2147483675"/>
          </pc:sldLayoutMkLst>
          <pc:spChg chg="mod">
            <ac:chgData name="Jan Borovička" userId="78b90463-de41-4786-a758-0158d32a8f9a" providerId="ADAL" clId="{3CDEDAC4-D0D2-49A4-ABA4-E153FFC7C3BE}" dt="2023-10-02T13:58:57.589" v="288" actId="20578"/>
            <ac:spMkLst>
              <pc:docMk/>
              <pc:sldMasterMk cId="1604509491" sldId="2147483674"/>
              <pc:sldLayoutMk cId="1054176229" sldId="2147483675"/>
              <ac:spMk id="7" creationId="{0BA3F175-6B74-46FC-A690-6F7A9E78262E}"/>
            </ac:spMkLst>
          </pc:spChg>
          <pc:spChg chg="mod">
            <ac:chgData name="Jan Borovička" userId="78b90463-de41-4786-a758-0158d32a8f9a" providerId="ADAL" clId="{3CDEDAC4-D0D2-49A4-ABA4-E153FFC7C3BE}" dt="2023-10-02T13:58:57.589" v="288" actId="20578"/>
            <ac:spMkLst>
              <pc:docMk/>
              <pc:sldMasterMk cId="1604509491" sldId="2147483674"/>
              <pc:sldLayoutMk cId="1054176229" sldId="2147483675"/>
              <ac:spMk id="8" creationId="{FBB8144F-22A8-42E6-93DC-373FCBE98373}"/>
            </ac:spMkLst>
          </pc:spChg>
          <pc:spChg chg="mod">
            <ac:chgData name="Jan Borovička" userId="78b90463-de41-4786-a758-0158d32a8f9a" providerId="ADAL" clId="{3CDEDAC4-D0D2-49A4-ABA4-E153FFC7C3BE}" dt="2023-10-02T13:58:57.589" v="288" actId="20578"/>
            <ac:spMkLst>
              <pc:docMk/>
              <pc:sldMasterMk cId="1604509491" sldId="2147483674"/>
              <pc:sldLayoutMk cId="1054176229" sldId="2147483675"/>
              <ac:spMk id="13" creationId="{81BAA26F-08C3-447A-8996-4C1B5FF57427}"/>
            </ac:spMkLst>
          </pc:spChg>
          <pc:spChg chg="mod">
            <ac:chgData name="Jan Borovička" userId="78b90463-de41-4786-a758-0158d32a8f9a" providerId="ADAL" clId="{3CDEDAC4-D0D2-49A4-ABA4-E153FFC7C3BE}" dt="2023-10-02T13:58:57.589" v="288" actId="20578"/>
            <ac:spMkLst>
              <pc:docMk/>
              <pc:sldMasterMk cId="1604509491" sldId="2147483674"/>
              <pc:sldLayoutMk cId="1054176229" sldId="2147483675"/>
              <ac:spMk id="14" creationId="{CD40B0FE-9D15-4EDA-9214-669D1D900144}"/>
            </ac:spMkLst>
          </pc:spChg>
        </pc:sldLayoutChg>
        <pc:sldLayoutChg chg="del">
          <pc:chgData name="Jan Borovička" userId="78b90463-de41-4786-a758-0158d32a8f9a" providerId="ADAL" clId="{3CDEDAC4-D0D2-49A4-ABA4-E153FFC7C3BE}" dt="2023-10-02T13:59:00.793" v="289" actId="2696"/>
          <pc:sldLayoutMkLst>
            <pc:docMk/>
            <pc:sldMasterMk cId="1604509491" sldId="2147483674"/>
            <pc:sldLayoutMk cId="3360755002" sldId="2147483681"/>
          </pc:sldLayoutMkLst>
        </pc:sldLayoutChg>
        <pc:sldLayoutChg chg="del">
          <pc:chgData name="Jan Borovička" userId="78b90463-de41-4786-a758-0158d32a8f9a" providerId="ADAL" clId="{3CDEDAC4-D0D2-49A4-ABA4-E153FFC7C3BE}" dt="2023-10-02T13:59:02.225" v="290" actId="2696"/>
          <pc:sldLayoutMkLst>
            <pc:docMk/>
            <pc:sldMasterMk cId="1604509491" sldId="2147483674"/>
            <pc:sldLayoutMk cId="3504025647" sldId="2147483682"/>
          </pc:sldLayoutMkLst>
        </pc:sldLayoutChg>
        <pc:sldLayoutChg chg="del">
          <pc:chgData name="Jan Borovička" userId="78b90463-de41-4786-a758-0158d32a8f9a" providerId="ADAL" clId="{3CDEDAC4-D0D2-49A4-ABA4-E153FFC7C3BE}" dt="2023-10-02T13:47:51.317" v="0" actId="47"/>
          <pc:sldLayoutMkLst>
            <pc:docMk/>
            <pc:sldMasterMk cId="1604509491" sldId="2147483674"/>
            <pc:sldLayoutMk cId="735590878" sldId="2147483683"/>
          </pc:sldLayoutMkLst>
        </pc:sldLayoutChg>
      </pc:sldMasterChg>
      <pc:sldMasterChg chg="modSp modSldLayout">
        <pc:chgData name="Jan Borovička" userId="78b90463-de41-4786-a758-0158d32a8f9a" providerId="ADAL" clId="{3CDEDAC4-D0D2-49A4-ABA4-E153FFC7C3BE}" dt="2023-10-02T13:57:19.835" v="283" actId="20577"/>
        <pc:sldMasterMkLst>
          <pc:docMk/>
          <pc:sldMasterMk cId="3476092730" sldId="2147483676"/>
        </pc:sldMasterMkLst>
        <pc:spChg chg="mod">
          <ac:chgData name="Jan Borovička" userId="78b90463-de41-4786-a758-0158d32a8f9a" providerId="ADAL" clId="{3CDEDAC4-D0D2-49A4-ABA4-E153FFC7C3BE}" dt="2023-10-02T13:55:40.116" v="117" actId="255"/>
          <ac:spMkLst>
            <pc:docMk/>
            <pc:sldMasterMk cId="3476092730" sldId="2147483676"/>
            <ac:spMk id="3" creationId="{6B62FE8A-B6A8-4920-9B7E-768DE3DF4B4F}"/>
          </ac:spMkLst>
        </pc:spChg>
        <pc:sldLayoutChg chg="modSp mod">
          <pc:chgData name="Jan Borovička" userId="78b90463-de41-4786-a758-0158d32a8f9a" providerId="ADAL" clId="{3CDEDAC4-D0D2-49A4-ABA4-E153FFC7C3BE}" dt="2023-10-02T13:57:19.835" v="283" actId="20577"/>
          <pc:sldLayoutMkLst>
            <pc:docMk/>
            <pc:sldMasterMk cId="3476092730" sldId="2147483676"/>
            <pc:sldLayoutMk cId="3046387280" sldId="2147483677"/>
          </pc:sldLayoutMkLst>
          <pc:spChg chg="mod">
            <ac:chgData name="Jan Borovička" userId="78b90463-de41-4786-a758-0158d32a8f9a" providerId="ADAL" clId="{3CDEDAC4-D0D2-49A4-ABA4-E153FFC7C3BE}" dt="2023-10-02T13:57:19.835" v="283" actId="20577"/>
            <ac:spMkLst>
              <pc:docMk/>
              <pc:sldMasterMk cId="3476092730" sldId="2147483676"/>
              <pc:sldLayoutMk cId="3046387280" sldId="2147483677"/>
              <ac:spMk id="11" creationId="{F9C36A5B-A45A-4474-B53C-DA4D0EE22B49}"/>
            </ac:spMkLst>
          </pc:spChg>
        </pc:sldLayoutChg>
      </pc:sldMasterChg>
    </pc:docChg>
  </pc:docChgLst>
  <pc:docChgLst>
    <pc:chgData name="Jan Borovička" userId="78b90463-de41-4786-a758-0158d32a8f9a" providerId="ADAL" clId="{4963B77A-4ECE-4B5F-A440-D6055267D797}"/>
    <pc:docChg chg="undo custSel addSld delSld modSld sldOrd">
      <pc:chgData name="Jan Borovička" userId="78b90463-de41-4786-a758-0158d32a8f9a" providerId="ADAL" clId="{4963B77A-4ECE-4B5F-A440-D6055267D797}" dt="2023-09-14T19:21:47.337" v="1182" actId="729"/>
      <pc:docMkLst>
        <pc:docMk/>
      </pc:docMkLst>
      <pc:sldChg chg="mod modShow">
        <pc:chgData name="Jan Borovička" userId="78b90463-de41-4786-a758-0158d32a8f9a" providerId="ADAL" clId="{4963B77A-4ECE-4B5F-A440-D6055267D797}" dt="2023-09-14T17:16:06.851" v="473" actId="729"/>
        <pc:sldMkLst>
          <pc:docMk/>
          <pc:sldMk cId="4063478410" sldId="272"/>
        </pc:sldMkLst>
      </pc:sldChg>
      <pc:sldChg chg="ord">
        <pc:chgData name="Jan Borovička" userId="78b90463-de41-4786-a758-0158d32a8f9a" providerId="ADAL" clId="{4963B77A-4ECE-4B5F-A440-D6055267D797}" dt="2023-09-14T17:16:15.700" v="479"/>
        <pc:sldMkLst>
          <pc:docMk/>
          <pc:sldMk cId="412852169" sldId="273"/>
        </pc:sldMkLst>
      </pc:sldChg>
      <pc:sldChg chg="mod ord modShow">
        <pc:chgData name="Jan Borovička" userId="78b90463-de41-4786-a758-0158d32a8f9a" providerId="ADAL" clId="{4963B77A-4ECE-4B5F-A440-D6055267D797}" dt="2023-09-14T17:15:22.526" v="455" actId="729"/>
        <pc:sldMkLst>
          <pc:docMk/>
          <pc:sldMk cId="869146877" sldId="274"/>
        </pc:sldMkLst>
      </pc:sldChg>
      <pc:sldChg chg="modSp mod ord modShow">
        <pc:chgData name="Jan Borovička" userId="78b90463-de41-4786-a758-0158d32a8f9a" providerId="ADAL" clId="{4963B77A-4ECE-4B5F-A440-D6055267D797}" dt="2023-09-14T17:20:21.637" v="673" actId="20577"/>
        <pc:sldMkLst>
          <pc:docMk/>
          <pc:sldMk cId="1890858118" sldId="275"/>
        </pc:sldMkLst>
        <pc:spChg chg="mod">
          <ac:chgData name="Jan Borovička" userId="78b90463-de41-4786-a758-0158d32a8f9a" providerId="ADAL" clId="{4963B77A-4ECE-4B5F-A440-D6055267D797}" dt="2023-09-14T17:20:21.637" v="673" actId="20577"/>
          <ac:spMkLst>
            <pc:docMk/>
            <pc:sldMk cId="1890858118" sldId="275"/>
            <ac:spMk id="7" creationId="{38E8B2A0-9296-3FC6-DBD3-33A79CD89C55}"/>
          </ac:spMkLst>
        </pc:spChg>
      </pc:sldChg>
      <pc:sldChg chg="mod ord modShow">
        <pc:chgData name="Jan Borovička" userId="78b90463-de41-4786-a758-0158d32a8f9a" providerId="ADAL" clId="{4963B77A-4ECE-4B5F-A440-D6055267D797}" dt="2023-09-14T17:15:22.526" v="455" actId="729"/>
        <pc:sldMkLst>
          <pc:docMk/>
          <pc:sldMk cId="1687989550" sldId="276"/>
        </pc:sldMkLst>
      </pc:sldChg>
      <pc:sldChg chg="modSp mod ord modShow">
        <pc:chgData name="Jan Borovička" userId="78b90463-de41-4786-a758-0158d32a8f9a" providerId="ADAL" clId="{4963B77A-4ECE-4B5F-A440-D6055267D797}" dt="2023-09-14T17:19:14.662" v="553" actId="20577"/>
        <pc:sldMkLst>
          <pc:docMk/>
          <pc:sldMk cId="1220836248" sldId="277"/>
        </pc:sldMkLst>
        <pc:spChg chg="mod">
          <ac:chgData name="Jan Borovička" userId="78b90463-de41-4786-a758-0158d32a8f9a" providerId="ADAL" clId="{4963B77A-4ECE-4B5F-A440-D6055267D797}" dt="2023-09-14T17:19:14.662" v="553" actId="20577"/>
          <ac:spMkLst>
            <pc:docMk/>
            <pc:sldMk cId="1220836248" sldId="277"/>
            <ac:spMk id="7" creationId="{38E8B2A0-9296-3FC6-DBD3-33A79CD89C55}"/>
          </ac:spMkLst>
        </pc:spChg>
      </pc:sldChg>
      <pc:sldChg chg="mod ord modShow">
        <pc:chgData name="Jan Borovička" userId="78b90463-de41-4786-a758-0158d32a8f9a" providerId="ADAL" clId="{4963B77A-4ECE-4B5F-A440-D6055267D797}" dt="2023-09-14T17:15:22.526" v="455" actId="729"/>
        <pc:sldMkLst>
          <pc:docMk/>
          <pc:sldMk cId="2724916351" sldId="278"/>
        </pc:sldMkLst>
      </pc:sldChg>
      <pc:sldChg chg="modSp mod">
        <pc:chgData name="Jan Borovička" userId="78b90463-de41-4786-a758-0158d32a8f9a" providerId="ADAL" clId="{4963B77A-4ECE-4B5F-A440-D6055267D797}" dt="2023-09-14T17:40:51.072" v="1079" actId="20577"/>
        <pc:sldMkLst>
          <pc:docMk/>
          <pc:sldMk cId="458387617" sldId="281"/>
        </pc:sldMkLst>
        <pc:spChg chg="mod">
          <ac:chgData name="Jan Borovička" userId="78b90463-de41-4786-a758-0158d32a8f9a" providerId="ADAL" clId="{4963B77A-4ECE-4B5F-A440-D6055267D797}" dt="2023-09-14T17:40:51.072" v="1079" actId="20577"/>
          <ac:spMkLst>
            <pc:docMk/>
            <pc:sldMk cId="458387617" sldId="281"/>
            <ac:spMk id="7" creationId="{38E8B2A0-9296-3FC6-DBD3-33A79CD89C55}"/>
          </ac:spMkLst>
        </pc:spChg>
      </pc:sldChg>
      <pc:sldChg chg="mod modShow">
        <pc:chgData name="Jan Borovička" userId="78b90463-de41-4786-a758-0158d32a8f9a" providerId="ADAL" clId="{4963B77A-4ECE-4B5F-A440-D6055267D797}" dt="2023-09-14T17:16:32.229" v="480" actId="729"/>
        <pc:sldMkLst>
          <pc:docMk/>
          <pc:sldMk cId="3284727946" sldId="282"/>
        </pc:sldMkLst>
      </pc:sldChg>
      <pc:sldChg chg="ord">
        <pc:chgData name="Jan Borovička" userId="78b90463-de41-4786-a758-0158d32a8f9a" providerId="ADAL" clId="{4963B77A-4ECE-4B5F-A440-D6055267D797}" dt="2023-09-14T17:17:27.308" v="500"/>
        <pc:sldMkLst>
          <pc:docMk/>
          <pc:sldMk cId="1909594732" sldId="283"/>
        </pc:sldMkLst>
      </pc:sldChg>
      <pc:sldChg chg="mod modShow">
        <pc:chgData name="Jan Borovička" userId="78b90463-de41-4786-a758-0158d32a8f9a" providerId="ADAL" clId="{4963B77A-4ECE-4B5F-A440-D6055267D797}" dt="2023-09-14T17:15:55.576" v="472" actId="729"/>
        <pc:sldMkLst>
          <pc:docMk/>
          <pc:sldMk cId="1229018912" sldId="285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237671348" sldId="286"/>
        </pc:sldMkLst>
      </pc:sldChg>
      <pc:sldChg chg="modSp mod">
        <pc:chgData name="Jan Borovička" userId="78b90463-de41-4786-a758-0158d32a8f9a" providerId="ADAL" clId="{4963B77A-4ECE-4B5F-A440-D6055267D797}" dt="2023-09-14T17:40:38.721" v="1075" actId="5793"/>
        <pc:sldMkLst>
          <pc:docMk/>
          <pc:sldMk cId="246961977" sldId="287"/>
        </pc:sldMkLst>
        <pc:spChg chg="mod">
          <ac:chgData name="Jan Borovička" userId="78b90463-de41-4786-a758-0158d32a8f9a" providerId="ADAL" clId="{4963B77A-4ECE-4B5F-A440-D6055267D797}" dt="2023-09-14T17:40:38.721" v="1075" actId="5793"/>
          <ac:spMkLst>
            <pc:docMk/>
            <pc:sldMk cId="246961977" sldId="287"/>
            <ac:spMk id="7" creationId="{38E8B2A0-9296-3FC6-DBD3-33A79CD89C55}"/>
          </ac:spMkLst>
        </pc:spChg>
      </pc:sldChg>
      <pc:sldChg chg="modSp mod">
        <pc:chgData name="Jan Borovička" userId="78b90463-de41-4786-a758-0158d32a8f9a" providerId="ADAL" clId="{4963B77A-4ECE-4B5F-A440-D6055267D797}" dt="2023-09-14T17:21:51.922" v="716" actId="20577"/>
        <pc:sldMkLst>
          <pc:docMk/>
          <pc:sldMk cId="3230425646" sldId="288"/>
        </pc:sldMkLst>
        <pc:spChg chg="mod">
          <ac:chgData name="Jan Borovička" userId="78b90463-de41-4786-a758-0158d32a8f9a" providerId="ADAL" clId="{4963B77A-4ECE-4B5F-A440-D6055267D797}" dt="2023-09-14T17:21:47.590" v="715" actId="20577"/>
          <ac:spMkLst>
            <pc:docMk/>
            <pc:sldMk cId="3230425646" sldId="288"/>
            <ac:spMk id="2" creationId="{A7F93772-50AB-4994-914A-4B1313798BE9}"/>
          </ac:spMkLst>
        </pc:spChg>
        <pc:spChg chg="mod">
          <ac:chgData name="Jan Borovička" userId="78b90463-de41-4786-a758-0158d32a8f9a" providerId="ADAL" clId="{4963B77A-4ECE-4B5F-A440-D6055267D797}" dt="2023-09-14T17:21:51.922" v="716" actId="20577"/>
          <ac:spMkLst>
            <pc:docMk/>
            <pc:sldMk cId="3230425646" sldId="288"/>
            <ac:spMk id="4" creationId="{702E7426-DF6E-47A6-BDBA-7D2FE2607F76}"/>
          </ac:spMkLst>
        </pc:spChg>
      </pc:sldChg>
      <pc:sldChg chg="modSp mod">
        <pc:chgData name="Jan Borovička" userId="78b90463-de41-4786-a758-0158d32a8f9a" providerId="ADAL" clId="{4963B77A-4ECE-4B5F-A440-D6055267D797}" dt="2023-09-12T10:47:31.022" v="29" actId="20577"/>
        <pc:sldMkLst>
          <pc:docMk/>
          <pc:sldMk cId="3961096934" sldId="291"/>
        </pc:sldMkLst>
        <pc:spChg chg="mod">
          <ac:chgData name="Jan Borovička" userId="78b90463-de41-4786-a758-0158d32a8f9a" providerId="ADAL" clId="{4963B77A-4ECE-4B5F-A440-D6055267D797}" dt="2023-09-12T10:47:24.751" v="9" actId="20577"/>
          <ac:spMkLst>
            <pc:docMk/>
            <pc:sldMk cId="3961096934" sldId="291"/>
            <ac:spMk id="3" creationId="{62A6FA50-DB45-4792-BA03-C60FFF70405B}"/>
          </ac:spMkLst>
        </pc:spChg>
        <pc:spChg chg="mod">
          <ac:chgData name="Jan Borovička" userId="78b90463-de41-4786-a758-0158d32a8f9a" providerId="ADAL" clId="{4963B77A-4ECE-4B5F-A440-D6055267D797}" dt="2023-09-12T10:47:31.022" v="29" actId="20577"/>
          <ac:spMkLst>
            <pc:docMk/>
            <pc:sldMk cId="3961096934" sldId="291"/>
            <ac:spMk id="8" creationId="{57820262-932E-BD29-78D1-730D03ABB708}"/>
          </ac:spMkLst>
        </pc:spChg>
      </pc:sldChg>
      <pc:sldChg chg="mod modShow">
        <pc:chgData name="Jan Borovička" userId="78b90463-de41-4786-a758-0158d32a8f9a" providerId="ADAL" clId="{4963B77A-4ECE-4B5F-A440-D6055267D797}" dt="2023-09-12T10:51:11.897" v="86" actId="729"/>
        <pc:sldMkLst>
          <pc:docMk/>
          <pc:sldMk cId="1304512188" sldId="292"/>
        </pc:sldMkLst>
      </pc:sldChg>
      <pc:sldChg chg="mod ord modShow">
        <pc:chgData name="Jan Borovička" userId="78b90463-de41-4786-a758-0158d32a8f9a" providerId="ADAL" clId="{4963B77A-4ECE-4B5F-A440-D6055267D797}" dt="2023-09-14T19:21:47.337" v="1182" actId="729"/>
        <pc:sldMkLst>
          <pc:docMk/>
          <pc:sldMk cId="391803990" sldId="293"/>
        </pc:sldMkLst>
      </pc:sldChg>
      <pc:sldChg chg="modSp mod ord">
        <pc:chgData name="Jan Borovička" userId="78b90463-de41-4786-a758-0158d32a8f9a" providerId="ADAL" clId="{4963B77A-4ECE-4B5F-A440-D6055267D797}" dt="2023-09-12T10:51:50.941" v="157" actId="20577"/>
        <pc:sldMkLst>
          <pc:docMk/>
          <pc:sldMk cId="947999978" sldId="294"/>
        </pc:sldMkLst>
        <pc:spChg chg="mod">
          <ac:chgData name="Jan Borovička" userId="78b90463-de41-4786-a758-0158d32a8f9a" providerId="ADAL" clId="{4963B77A-4ECE-4B5F-A440-D6055267D797}" dt="2023-09-12T10:51:50.941" v="157" actId="20577"/>
          <ac:spMkLst>
            <pc:docMk/>
            <pc:sldMk cId="947999978" sldId="294"/>
            <ac:spMk id="9" creationId="{6A4CA1B8-7B7B-FB76-7600-1BE86FED9129}"/>
          </ac:spMkLst>
        </pc:spChg>
      </pc:sldChg>
      <pc:sldChg chg="ord">
        <pc:chgData name="Jan Borovička" userId="78b90463-de41-4786-a758-0158d32a8f9a" providerId="ADAL" clId="{4963B77A-4ECE-4B5F-A440-D6055267D797}" dt="2023-09-14T17:17:31.128" v="502"/>
        <pc:sldMkLst>
          <pc:docMk/>
          <pc:sldMk cId="841080798" sldId="295"/>
        </pc:sldMkLst>
      </pc:sldChg>
      <pc:sldChg chg="ord">
        <pc:chgData name="Jan Borovička" userId="78b90463-de41-4786-a758-0158d32a8f9a" providerId="ADAL" clId="{4963B77A-4ECE-4B5F-A440-D6055267D797}" dt="2023-09-14T17:17:21.620" v="498"/>
        <pc:sldMkLst>
          <pc:docMk/>
          <pc:sldMk cId="4064914501" sldId="296"/>
        </pc:sldMkLst>
      </pc:sldChg>
      <pc:sldChg chg="mod modShow">
        <pc:chgData name="Jan Borovička" userId="78b90463-de41-4786-a758-0158d32a8f9a" providerId="ADAL" clId="{4963B77A-4ECE-4B5F-A440-D6055267D797}" dt="2023-09-14T17:15:52.371" v="471" actId="729"/>
        <pc:sldMkLst>
          <pc:docMk/>
          <pc:sldMk cId="1430125735" sldId="298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3155884511" sldId="300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1314690382" sldId="301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279393372" sldId="302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660107161" sldId="303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382751735" sldId="304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1316854677" sldId="305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1951384383" sldId="306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2141917831" sldId="307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2220541933" sldId="308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4178211529" sldId="309"/>
        </pc:sldMkLst>
      </pc:sldChg>
      <pc:sldChg chg="del">
        <pc:chgData name="Jan Borovička" userId="78b90463-de41-4786-a758-0158d32a8f9a" providerId="ADAL" clId="{4963B77A-4ECE-4B5F-A440-D6055267D797}" dt="2023-09-14T17:15:37.100" v="456" actId="2696"/>
        <pc:sldMkLst>
          <pc:docMk/>
          <pc:sldMk cId="4052826108" sldId="310"/>
        </pc:sldMkLst>
      </pc:sldChg>
      <pc:sldChg chg="addSp delSp modSp new mod modClrScheme chgLayout">
        <pc:chgData name="Jan Borovička" userId="78b90463-de41-4786-a758-0158d32a8f9a" providerId="ADAL" clId="{4963B77A-4ECE-4B5F-A440-D6055267D797}" dt="2023-09-12T10:50:55.802" v="85" actId="12788"/>
        <pc:sldMkLst>
          <pc:docMk/>
          <pc:sldMk cId="1657083818" sldId="311"/>
        </pc:sldMkLst>
        <pc:spChg chg="del mod ord">
          <ac:chgData name="Jan Borovička" userId="78b90463-de41-4786-a758-0158d32a8f9a" providerId="ADAL" clId="{4963B77A-4ECE-4B5F-A440-D6055267D797}" dt="2023-09-12T10:47:42.068" v="31" actId="700"/>
          <ac:spMkLst>
            <pc:docMk/>
            <pc:sldMk cId="1657083818" sldId="311"/>
            <ac:spMk id="2" creationId="{BC1111F7-2CD6-C281-1F76-8E67E2A0588F}"/>
          </ac:spMkLst>
        </pc:spChg>
        <pc:spChg chg="del mod ord">
          <ac:chgData name="Jan Borovička" userId="78b90463-de41-4786-a758-0158d32a8f9a" providerId="ADAL" clId="{4963B77A-4ECE-4B5F-A440-D6055267D797}" dt="2023-09-12T10:47:42.068" v="31" actId="700"/>
          <ac:spMkLst>
            <pc:docMk/>
            <pc:sldMk cId="1657083818" sldId="311"/>
            <ac:spMk id="3" creationId="{7FD3B49F-7FDF-E9C8-74F9-4910ADEAC839}"/>
          </ac:spMkLst>
        </pc:spChg>
        <pc:spChg chg="del mod ord">
          <ac:chgData name="Jan Borovička" userId="78b90463-de41-4786-a758-0158d32a8f9a" providerId="ADAL" clId="{4963B77A-4ECE-4B5F-A440-D6055267D797}" dt="2023-09-12T10:47:42.068" v="31" actId="700"/>
          <ac:spMkLst>
            <pc:docMk/>
            <pc:sldMk cId="1657083818" sldId="311"/>
            <ac:spMk id="4" creationId="{9635A28B-0422-9307-5D36-C5E1DB8C1269}"/>
          </ac:spMkLst>
        </pc:spChg>
        <pc:spChg chg="del mod ord">
          <ac:chgData name="Jan Borovička" userId="78b90463-de41-4786-a758-0158d32a8f9a" providerId="ADAL" clId="{4963B77A-4ECE-4B5F-A440-D6055267D797}" dt="2023-09-12T10:47:42.068" v="31" actId="700"/>
          <ac:spMkLst>
            <pc:docMk/>
            <pc:sldMk cId="1657083818" sldId="311"/>
            <ac:spMk id="5" creationId="{41884AE7-E844-A63C-113F-639FC46170CA}"/>
          </ac:spMkLst>
        </pc:spChg>
        <pc:spChg chg="add del mod ord">
          <ac:chgData name="Jan Borovička" userId="78b90463-de41-4786-a758-0158d32a8f9a" providerId="ADAL" clId="{4963B77A-4ECE-4B5F-A440-D6055267D797}" dt="2023-09-12T10:49:56.337" v="64" actId="478"/>
          <ac:spMkLst>
            <pc:docMk/>
            <pc:sldMk cId="1657083818" sldId="311"/>
            <ac:spMk id="6" creationId="{F4787965-9B08-F7FC-F44B-E0D69287A351}"/>
          </ac:spMkLst>
        </pc:spChg>
        <pc:spChg chg="add del mod ord">
          <ac:chgData name="Jan Borovička" userId="78b90463-de41-4786-a758-0158d32a8f9a" providerId="ADAL" clId="{4963B77A-4ECE-4B5F-A440-D6055267D797}" dt="2023-09-12T10:49:56.337" v="64" actId="478"/>
          <ac:spMkLst>
            <pc:docMk/>
            <pc:sldMk cId="1657083818" sldId="311"/>
            <ac:spMk id="7" creationId="{D96CF197-29A0-10F6-D348-8CE1E2D854B2}"/>
          </ac:spMkLst>
        </pc:spChg>
        <pc:spChg chg="add del mod ord">
          <ac:chgData name="Jan Borovička" userId="78b90463-de41-4786-a758-0158d32a8f9a" providerId="ADAL" clId="{4963B77A-4ECE-4B5F-A440-D6055267D797}" dt="2023-09-12T10:49:56.337" v="64" actId="478"/>
          <ac:spMkLst>
            <pc:docMk/>
            <pc:sldMk cId="1657083818" sldId="311"/>
            <ac:spMk id="8" creationId="{B5E15E75-CCC6-E9D7-97EE-731F58804601}"/>
          </ac:spMkLst>
        </pc:spChg>
        <pc:spChg chg="add del mod ord">
          <ac:chgData name="Jan Borovička" userId="78b90463-de41-4786-a758-0158d32a8f9a" providerId="ADAL" clId="{4963B77A-4ECE-4B5F-A440-D6055267D797}" dt="2023-09-12T10:49:56.337" v="64" actId="478"/>
          <ac:spMkLst>
            <pc:docMk/>
            <pc:sldMk cId="1657083818" sldId="311"/>
            <ac:spMk id="9" creationId="{10FDAE9C-6C47-3EFA-A31C-06DB121EFED0}"/>
          </ac:spMkLst>
        </pc:spChg>
        <pc:picChg chg="add del mod modCrop">
          <ac:chgData name="Jan Borovička" userId="78b90463-de41-4786-a758-0158d32a8f9a" providerId="ADAL" clId="{4963B77A-4ECE-4B5F-A440-D6055267D797}" dt="2023-09-12T10:49:56.337" v="64" actId="478"/>
          <ac:picMkLst>
            <pc:docMk/>
            <pc:sldMk cId="1657083818" sldId="311"/>
            <ac:picMk id="11" creationId="{E09E3E17-3206-808A-8B7C-F1692B7F4036}"/>
          </ac:picMkLst>
        </pc:picChg>
        <pc:picChg chg="add del mod modCrop">
          <ac:chgData name="Jan Borovička" userId="78b90463-de41-4786-a758-0158d32a8f9a" providerId="ADAL" clId="{4963B77A-4ECE-4B5F-A440-D6055267D797}" dt="2023-09-12T10:49:56.337" v="64" actId="478"/>
          <ac:picMkLst>
            <pc:docMk/>
            <pc:sldMk cId="1657083818" sldId="311"/>
            <ac:picMk id="12" creationId="{FA0E07C5-C7A3-8DA6-B372-156F66D4EB15}"/>
          </ac:picMkLst>
        </pc:picChg>
        <pc:picChg chg="add mod">
          <ac:chgData name="Jan Borovička" userId="78b90463-de41-4786-a758-0158d32a8f9a" providerId="ADAL" clId="{4963B77A-4ECE-4B5F-A440-D6055267D797}" dt="2023-09-12T10:50:09.895" v="70" actId="14100"/>
          <ac:picMkLst>
            <pc:docMk/>
            <pc:sldMk cId="1657083818" sldId="311"/>
            <ac:picMk id="14" creationId="{1C51FD90-B32D-EAC6-BB5C-335E74B45F72}"/>
          </ac:picMkLst>
        </pc:picChg>
        <pc:picChg chg="add del mod">
          <ac:chgData name="Jan Borovička" userId="78b90463-de41-4786-a758-0158d32a8f9a" providerId="ADAL" clId="{4963B77A-4ECE-4B5F-A440-D6055267D797}" dt="2023-09-12T10:50:40.150" v="79" actId="478"/>
          <ac:picMkLst>
            <pc:docMk/>
            <pc:sldMk cId="1657083818" sldId="311"/>
            <ac:picMk id="16" creationId="{EE953A6E-24C6-40AC-857D-8F4653B94B9E}"/>
          </ac:picMkLst>
        </pc:picChg>
        <pc:picChg chg="add mod">
          <ac:chgData name="Jan Borovička" userId="78b90463-de41-4786-a758-0158d32a8f9a" providerId="ADAL" clId="{4963B77A-4ECE-4B5F-A440-D6055267D797}" dt="2023-09-12T10:50:55.802" v="85" actId="12788"/>
          <ac:picMkLst>
            <pc:docMk/>
            <pc:sldMk cId="1657083818" sldId="311"/>
            <ac:picMk id="18" creationId="{40FA7C1C-3295-6242-4A09-5D4BD6C2BAD4}"/>
          </ac:picMkLst>
        </pc:picChg>
      </pc:sldChg>
      <pc:sldChg chg="modSp add mod">
        <pc:chgData name="Jan Borovička" userId="78b90463-de41-4786-a758-0158d32a8f9a" providerId="ADAL" clId="{4963B77A-4ECE-4B5F-A440-D6055267D797}" dt="2023-09-12T10:53:47.368" v="158" actId="14826"/>
        <pc:sldMkLst>
          <pc:docMk/>
          <pc:sldMk cId="2764380963" sldId="312"/>
        </pc:sldMkLst>
        <pc:spChg chg="mod">
          <ac:chgData name="Jan Borovička" userId="78b90463-de41-4786-a758-0158d32a8f9a" providerId="ADAL" clId="{4963B77A-4ECE-4B5F-A440-D6055267D797}" dt="2023-09-12T10:51:46.409" v="156" actId="20577"/>
          <ac:spMkLst>
            <pc:docMk/>
            <pc:sldMk cId="2764380963" sldId="312"/>
            <ac:spMk id="9" creationId="{6A4CA1B8-7B7B-FB76-7600-1BE86FED9129}"/>
          </ac:spMkLst>
        </pc:spChg>
        <pc:picChg chg="mod">
          <ac:chgData name="Jan Borovička" userId="78b90463-de41-4786-a758-0158d32a8f9a" providerId="ADAL" clId="{4963B77A-4ECE-4B5F-A440-D6055267D797}" dt="2023-09-12T10:53:47.368" v="158" actId="14826"/>
          <ac:picMkLst>
            <pc:docMk/>
            <pc:sldMk cId="2764380963" sldId="312"/>
            <ac:picMk id="4" creationId="{4A641B0B-B147-1BA4-78A1-F4384B18DC98}"/>
          </ac:picMkLst>
        </pc:picChg>
      </pc:sldChg>
      <pc:sldChg chg="addSp delSp modSp add mod ord">
        <pc:chgData name="Jan Borovička" userId="78b90463-de41-4786-a758-0158d32a8f9a" providerId="ADAL" clId="{4963B77A-4ECE-4B5F-A440-D6055267D797}" dt="2023-09-14T19:04:14.606" v="1181" actId="948"/>
        <pc:sldMkLst>
          <pc:docMk/>
          <pc:sldMk cId="553928652" sldId="313"/>
        </pc:sldMkLst>
        <pc:spChg chg="mod">
          <ac:chgData name="Jan Borovička" userId="78b90463-de41-4786-a758-0158d32a8f9a" providerId="ADAL" clId="{4963B77A-4ECE-4B5F-A440-D6055267D797}" dt="2023-09-14T19:00:02.428" v="1100" actId="20577"/>
          <ac:spMkLst>
            <pc:docMk/>
            <pc:sldMk cId="553928652" sldId="313"/>
            <ac:spMk id="6" creationId="{21CEDBD3-4ED6-1CD8-7A02-9EFD503C99C6}"/>
          </ac:spMkLst>
        </pc:spChg>
        <pc:spChg chg="mod">
          <ac:chgData name="Jan Borovička" userId="78b90463-de41-4786-a758-0158d32a8f9a" providerId="ADAL" clId="{4963B77A-4ECE-4B5F-A440-D6055267D797}" dt="2023-09-14T19:04:14.606" v="1181" actId="948"/>
          <ac:spMkLst>
            <pc:docMk/>
            <pc:sldMk cId="553928652" sldId="313"/>
            <ac:spMk id="7" creationId="{38E8B2A0-9296-3FC6-DBD3-33A79CD89C55}"/>
          </ac:spMkLst>
        </pc:spChg>
        <pc:picChg chg="add del mod">
          <ac:chgData name="Jan Borovička" userId="78b90463-de41-4786-a758-0158d32a8f9a" providerId="ADAL" clId="{4963B77A-4ECE-4B5F-A440-D6055267D797}" dt="2023-09-14T19:00:04.538" v="1101" actId="478"/>
          <ac:picMkLst>
            <pc:docMk/>
            <pc:sldMk cId="553928652" sldId="313"/>
            <ac:picMk id="3" creationId="{C9DCE771-E63D-2275-51A2-2F310B133154}"/>
          </ac:picMkLst>
        </pc:picChg>
        <pc:picChg chg="del">
          <ac:chgData name="Jan Borovička" userId="78b90463-de41-4786-a758-0158d32a8f9a" providerId="ADAL" clId="{4963B77A-4ECE-4B5F-A440-D6055267D797}" dt="2023-09-12T10:55:09.950" v="310" actId="478"/>
          <ac:picMkLst>
            <pc:docMk/>
            <pc:sldMk cId="553928652" sldId="313"/>
            <ac:picMk id="3076" creationId="{CDF52804-B509-F9BE-FD6E-E0DD310C8077}"/>
          </ac:picMkLst>
        </pc:picChg>
      </pc:sldChg>
      <pc:sldChg chg="addSp delSp modSp add mod">
        <pc:chgData name="Jan Borovička" userId="78b90463-de41-4786-a758-0158d32a8f9a" providerId="ADAL" clId="{4963B77A-4ECE-4B5F-A440-D6055267D797}" dt="2023-09-12T11:05:34.141" v="438" actId="1035"/>
        <pc:sldMkLst>
          <pc:docMk/>
          <pc:sldMk cId="267623019" sldId="314"/>
        </pc:sldMkLst>
        <pc:spChg chg="mod">
          <ac:chgData name="Jan Borovička" userId="78b90463-de41-4786-a758-0158d32a8f9a" providerId="ADAL" clId="{4963B77A-4ECE-4B5F-A440-D6055267D797}" dt="2023-09-12T11:04:42.085" v="414" actId="20577"/>
          <ac:spMkLst>
            <pc:docMk/>
            <pc:sldMk cId="267623019" sldId="314"/>
            <ac:spMk id="6" creationId="{21CEDBD3-4ED6-1CD8-7A02-9EFD503C99C6}"/>
          </ac:spMkLst>
        </pc:spChg>
        <pc:spChg chg="del mod">
          <ac:chgData name="Jan Borovička" userId="78b90463-de41-4786-a758-0158d32a8f9a" providerId="ADAL" clId="{4963B77A-4ECE-4B5F-A440-D6055267D797}" dt="2023-09-12T11:05:03.228" v="415" actId="22"/>
          <ac:spMkLst>
            <pc:docMk/>
            <pc:sldMk cId="267623019" sldId="314"/>
            <ac:spMk id="7" creationId="{38E8B2A0-9296-3FC6-DBD3-33A79CD89C55}"/>
          </ac:spMkLst>
        </pc:spChg>
        <pc:picChg chg="del">
          <ac:chgData name="Jan Borovička" userId="78b90463-de41-4786-a758-0158d32a8f9a" providerId="ADAL" clId="{4963B77A-4ECE-4B5F-A440-D6055267D797}" dt="2023-09-12T10:57:04.743" v="410" actId="478"/>
          <ac:picMkLst>
            <pc:docMk/>
            <pc:sldMk cId="267623019" sldId="314"/>
            <ac:picMk id="3" creationId="{C9DCE771-E63D-2275-51A2-2F310B133154}"/>
          </ac:picMkLst>
        </pc:picChg>
        <pc:picChg chg="add mod ord">
          <ac:chgData name="Jan Borovička" userId="78b90463-de41-4786-a758-0158d32a8f9a" providerId="ADAL" clId="{4963B77A-4ECE-4B5F-A440-D6055267D797}" dt="2023-09-12T11:05:34.141" v="438" actId="1035"/>
          <ac:picMkLst>
            <pc:docMk/>
            <pc:sldMk cId="267623019" sldId="314"/>
            <ac:picMk id="4" creationId="{F38C82C2-5BFE-7B16-1989-7354BE818B4C}"/>
          </ac:picMkLst>
        </pc:picChg>
      </pc:sldChg>
      <pc:sldChg chg="new del">
        <pc:chgData name="Jan Borovička" userId="78b90463-de41-4786-a758-0158d32a8f9a" providerId="ADAL" clId="{4963B77A-4ECE-4B5F-A440-D6055267D797}" dt="2023-09-12T10:56:51.750" v="384" actId="47"/>
        <pc:sldMkLst>
          <pc:docMk/>
          <pc:sldMk cId="2552049890" sldId="314"/>
        </pc:sldMkLst>
      </pc:sldChg>
      <pc:sldChg chg="modSp add mod">
        <pc:chgData name="Jan Borovička" userId="78b90463-de41-4786-a758-0158d32a8f9a" providerId="ADAL" clId="{4963B77A-4ECE-4B5F-A440-D6055267D797}" dt="2023-09-12T11:06:07.959" v="442" actId="14826"/>
        <pc:sldMkLst>
          <pc:docMk/>
          <pc:sldMk cId="3362574899" sldId="315"/>
        </pc:sldMkLst>
        <pc:spChg chg="mod">
          <ac:chgData name="Jan Borovička" userId="78b90463-de41-4786-a758-0158d32a8f9a" providerId="ADAL" clId="{4963B77A-4ECE-4B5F-A440-D6055267D797}" dt="2023-09-12T11:05:39.664" v="441" actId="20577"/>
          <ac:spMkLst>
            <pc:docMk/>
            <pc:sldMk cId="3362574899" sldId="315"/>
            <ac:spMk id="6" creationId="{21CEDBD3-4ED6-1CD8-7A02-9EFD503C99C6}"/>
          </ac:spMkLst>
        </pc:spChg>
        <pc:picChg chg="mod">
          <ac:chgData name="Jan Borovička" userId="78b90463-de41-4786-a758-0158d32a8f9a" providerId="ADAL" clId="{4963B77A-4ECE-4B5F-A440-D6055267D797}" dt="2023-09-12T11:06:07.959" v="442" actId="14826"/>
          <ac:picMkLst>
            <pc:docMk/>
            <pc:sldMk cId="3362574899" sldId="315"/>
            <ac:picMk id="4" creationId="{F38C82C2-5BFE-7B16-1989-7354BE818B4C}"/>
          </ac:picMkLst>
        </pc:picChg>
      </pc:sldChg>
      <pc:sldChg chg="modSp add mod ord">
        <pc:chgData name="Jan Borovička" userId="78b90463-de41-4786-a758-0158d32a8f9a" providerId="ADAL" clId="{4963B77A-4ECE-4B5F-A440-D6055267D797}" dt="2023-09-14T17:17:19.861" v="496"/>
        <pc:sldMkLst>
          <pc:docMk/>
          <pc:sldMk cId="373708658" sldId="316"/>
        </pc:sldMkLst>
        <pc:spChg chg="mod">
          <ac:chgData name="Jan Borovička" userId="78b90463-de41-4786-a758-0158d32a8f9a" providerId="ADAL" clId="{4963B77A-4ECE-4B5F-A440-D6055267D797}" dt="2023-09-12T11:06:11.956" v="445" actId="20577"/>
          <ac:spMkLst>
            <pc:docMk/>
            <pc:sldMk cId="373708658" sldId="316"/>
            <ac:spMk id="6" creationId="{21CEDBD3-4ED6-1CD8-7A02-9EFD503C99C6}"/>
          </ac:spMkLst>
        </pc:spChg>
        <pc:picChg chg="mod">
          <ac:chgData name="Jan Borovička" userId="78b90463-de41-4786-a758-0158d32a8f9a" providerId="ADAL" clId="{4963B77A-4ECE-4B5F-A440-D6055267D797}" dt="2023-09-12T11:06:35.892" v="446" actId="14826"/>
          <ac:picMkLst>
            <pc:docMk/>
            <pc:sldMk cId="373708658" sldId="316"/>
            <ac:picMk id="4" creationId="{F38C82C2-5BFE-7B16-1989-7354BE818B4C}"/>
          </ac:picMkLst>
        </pc:picChg>
      </pc:sldChg>
      <pc:sldChg chg="modSp add mod ord">
        <pc:chgData name="Jan Borovička" userId="78b90463-de41-4786-a758-0158d32a8f9a" providerId="ADAL" clId="{4963B77A-4ECE-4B5F-A440-D6055267D797}" dt="2023-09-14T17:32:15.452" v="1007" actId="20577"/>
        <pc:sldMkLst>
          <pc:docMk/>
          <pc:sldMk cId="2641744194" sldId="317"/>
        </pc:sldMkLst>
        <pc:spChg chg="mod">
          <ac:chgData name="Jan Borovička" userId="78b90463-de41-4786-a758-0158d32a8f9a" providerId="ADAL" clId="{4963B77A-4ECE-4B5F-A440-D6055267D797}" dt="2023-09-14T17:30:41.900" v="742" actId="5793"/>
          <ac:spMkLst>
            <pc:docMk/>
            <pc:sldMk cId="2641744194" sldId="317"/>
            <ac:spMk id="6" creationId="{21CEDBD3-4ED6-1CD8-7A02-9EFD503C99C6}"/>
          </ac:spMkLst>
        </pc:spChg>
        <pc:spChg chg="mod">
          <ac:chgData name="Jan Borovička" userId="78b90463-de41-4786-a758-0158d32a8f9a" providerId="ADAL" clId="{4963B77A-4ECE-4B5F-A440-D6055267D797}" dt="2023-09-14T17:32:15.452" v="1007" actId="20577"/>
          <ac:spMkLst>
            <pc:docMk/>
            <pc:sldMk cId="2641744194" sldId="317"/>
            <ac:spMk id="7" creationId="{38E8B2A0-9296-3FC6-DBD3-33A79CD89C55}"/>
          </ac:spMkLst>
        </pc:spChg>
        <pc:picChg chg="mod">
          <ac:chgData name="Jan Borovička" userId="78b90463-de41-4786-a758-0158d32a8f9a" providerId="ADAL" clId="{4963B77A-4ECE-4B5F-A440-D6055267D797}" dt="2023-09-14T17:31:42.021" v="981" actId="14826"/>
          <ac:picMkLst>
            <pc:docMk/>
            <pc:sldMk cId="2641744194" sldId="317"/>
            <ac:picMk id="3" creationId="{C9DCE771-E63D-2275-51A2-2F310B133154}"/>
          </ac:picMkLst>
        </pc:picChg>
      </pc:sldChg>
      <pc:sldChg chg="addSp delSp modSp add mod ord">
        <pc:chgData name="Jan Borovička" userId="78b90463-de41-4786-a758-0158d32a8f9a" providerId="ADAL" clId="{4963B77A-4ECE-4B5F-A440-D6055267D797}" dt="2023-09-14T17:32:55.383" v="1018" actId="14100"/>
        <pc:sldMkLst>
          <pc:docMk/>
          <pc:sldMk cId="2702853554" sldId="318"/>
        </pc:sldMkLst>
        <pc:spChg chg="mod">
          <ac:chgData name="Jan Borovička" userId="78b90463-de41-4786-a758-0158d32a8f9a" providerId="ADAL" clId="{4963B77A-4ECE-4B5F-A440-D6055267D797}" dt="2023-09-14T17:32:46.977" v="1015" actId="20577"/>
          <ac:spMkLst>
            <pc:docMk/>
            <pc:sldMk cId="2702853554" sldId="318"/>
            <ac:spMk id="2" creationId="{8995D8C0-4F9C-1D1D-4C74-EB0CB36C213B}"/>
          </ac:spMkLst>
        </pc:spChg>
        <pc:spChg chg="add del mod">
          <ac:chgData name="Jan Borovička" userId="78b90463-de41-4786-a758-0158d32a8f9a" providerId="ADAL" clId="{4963B77A-4ECE-4B5F-A440-D6055267D797}" dt="2023-09-14T17:32:49.527" v="1016"/>
          <ac:spMkLst>
            <pc:docMk/>
            <pc:sldMk cId="2702853554" sldId="318"/>
            <ac:spMk id="5" creationId="{ACA630D1-9DE8-F878-2EBA-7056D09FCCB5}"/>
          </ac:spMkLst>
        </pc:spChg>
        <pc:picChg chg="del">
          <ac:chgData name="Jan Borovička" userId="78b90463-de41-4786-a758-0158d32a8f9a" providerId="ADAL" clId="{4963B77A-4ECE-4B5F-A440-D6055267D797}" dt="2023-09-14T17:32:44.550" v="1011" actId="478"/>
          <ac:picMkLst>
            <pc:docMk/>
            <pc:sldMk cId="2702853554" sldId="318"/>
            <ac:picMk id="4" creationId="{620710C7-302F-556D-0E94-0D7C6E1B9BD1}"/>
          </ac:picMkLst>
        </pc:picChg>
        <pc:picChg chg="add mod">
          <ac:chgData name="Jan Borovička" userId="78b90463-de41-4786-a758-0158d32a8f9a" providerId="ADAL" clId="{4963B77A-4ECE-4B5F-A440-D6055267D797}" dt="2023-09-14T17:32:55.383" v="1018" actId="14100"/>
          <ac:picMkLst>
            <pc:docMk/>
            <pc:sldMk cId="2702853554" sldId="318"/>
            <ac:picMk id="7" creationId="{46F95002-07BD-EAC4-27F2-7519FA9C4731}"/>
          </ac:picMkLst>
        </pc:picChg>
      </pc:sldChg>
      <pc:sldChg chg="add del">
        <pc:chgData name="Jan Borovička" userId="78b90463-de41-4786-a758-0158d32a8f9a" providerId="ADAL" clId="{4963B77A-4ECE-4B5F-A440-D6055267D797}" dt="2023-09-14T17:33:04.851" v="1020" actId="2696"/>
        <pc:sldMkLst>
          <pc:docMk/>
          <pc:sldMk cId="252132036" sldId="319"/>
        </pc:sldMkLst>
      </pc:sldChg>
      <pc:sldChg chg="add ord">
        <pc:chgData name="Jan Borovička" userId="78b90463-de41-4786-a758-0158d32a8f9a" providerId="ADAL" clId="{4963B77A-4ECE-4B5F-A440-D6055267D797}" dt="2023-09-14T17:33:10.542" v="1023"/>
        <pc:sldMkLst>
          <pc:docMk/>
          <pc:sldMk cId="793138343" sldId="319"/>
        </pc:sldMkLst>
      </pc:sldChg>
      <pc:sldChg chg="add">
        <pc:chgData name="Jan Borovička" userId="78b90463-de41-4786-a758-0158d32a8f9a" providerId="ADAL" clId="{4963B77A-4ECE-4B5F-A440-D6055267D797}" dt="2023-09-14T18:59:55.513" v="1080" actId="2890"/>
        <pc:sldMkLst>
          <pc:docMk/>
          <pc:sldMk cId="3076852044" sldId="320"/>
        </pc:sldMkLst>
      </pc:sldChg>
    </pc:docChg>
  </pc:docChgLst>
  <pc:docChgLst>
    <pc:chgData name="Jan Borovička" userId="78b90463-de41-4786-a758-0158d32a8f9a" providerId="ADAL" clId="{4187B9BA-16F0-486E-A311-5FCA3C02BEC0}"/>
    <pc:docChg chg="undo custSel addSld modSld sldOrd modMainMaster">
      <pc:chgData name="Jan Borovička" userId="78b90463-de41-4786-a758-0158d32a8f9a" providerId="ADAL" clId="{4187B9BA-16F0-486E-A311-5FCA3C02BEC0}" dt="2023-10-04T11:54:24.361" v="301" actId="13926"/>
      <pc:docMkLst>
        <pc:docMk/>
      </pc:docMkLst>
      <pc:sldChg chg="addSp delSp modSp mod chgLayout">
        <pc:chgData name="Jan Borovička" userId="78b90463-de41-4786-a758-0158d32a8f9a" providerId="ADAL" clId="{4187B9BA-16F0-486E-A311-5FCA3C02BEC0}" dt="2023-10-04T11:52:11.867" v="112" actId="6264"/>
        <pc:sldMkLst>
          <pc:docMk/>
          <pc:sldMk cId="2895374509" sldId="256"/>
        </pc:sldMkLst>
        <pc:spChg chg="del">
          <ac:chgData name="Jan Borovička" userId="78b90463-de41-4786-a758-0158d32a8f9a" providerId="ADAL" clId="{4187B9BA-16F0-486E-A311-5FCA3C02BEC0}" dt="2023-10-04T11:52:11.867" v="112" actId="6264"/>
          <ac:spMkLst>
            <pc:docMk/>
            <pc:sldMk cId="2895374509" sldId="256"/>
            <ac:spMk id="2" creationId="{3B24B7C4-7AED-24A6-F34E-C493CE34FE6F}"/>
          </ac:spMkLst>
        </pc:spChg>
        <pc:spChg chg="del">
          <ac:chgData name="Jan Borovička" userId="78b90463-de41-4786-a758-0158d32a8f9a" providerId="ADAL" clId="{4187B9BA-16F0-486E-A311-5FCA3C02BEC0}" dt="2023-10-04T11:52:11.867" v="112" actId="6264"/>
          <ac:spMkLst>
            <pc:docMk/>
            <pc:sldMk cId="2895374509" sldId="256"/>
            <ac:spMk id="3" creationId="{09F1384D-1017-558E-9ADA-033D76F04EE6}"/>
          </ac:spMkLst>
        </pc:spChg>
        <pc:spChg chg="del">
          <ac:chgData name="Jan Borovička" userId="78b90463-de41-4786-a758-0158d32a8f9a" providerId="ADAL" clId="{4187B9BA-16F0-486E-A311-5FCA3C02BEC0}" dt="2023-10-04T11:52:11.867" v="112" actId="6264"/>
          <ac:spMkLst>
            <pc:docMk/>
            <pc:sldMk cId="2895374509" sldId="256"/>
            <ac:spMk id="4" creationId="{705B3C22-27FC-EE71-E18B-4160B8181A51}"/>
          </ac:spMkLst>
        </pc:spChg>
        <pc:spChg chg="del mod">
          <ac:chgData name="Jan Borovička" userId="78b90463-de41-4786-a758-0158d32a8f9a" providerId="ADAL" clId="{4187B9BA-16F0-486E-A311-5FCA3C02BEC0}" dt="2023-10-04T11:52:11.867" v="112" actId="6264"/>
          <ac:spMkLst>
            <pc:docMk/>
            <pc:sldMk cId="2895374509" sldId="256"/>
            <ac:spMk id="5" creationId="{7452EC62-1AD6-B7A5-2504-6AA13B55029E}"/>
          </ac:spMkLst>
        </pc:spChg>
        <pc:spChg chg="add del mod">
          <ac:chgData name="Jan Borovička" userId="78b90463-de41-4786-a758-0158d32a8f9a" providerId="ADAL" clId="{4187B9BA-16F0-486E-A311-5FCA3C02BEC0}" dt="2023-10-04T11:51:14.480" v="25"/>
          <ac:spMkLst>
            <pc:docMk/>
            <pc:sldMk cId="2895374509" sldId="256"/>
            <ac:spMk id="6" creationId="{6FD7A24F-F71B-3F11-B54C-C6467C1D0F08}"/>
          </ac:spMkLst>
        </pc:spChg>
        <pc:spChg chg="add mod ord">
          <ac:chgData name="Jan Borovička" userId="78b90463-de41-4786-a758-0158d32a8f9a" providerId="ADAL" clId="{4187B9BA-16F0-486E-A311-5FCA3C02BEC0}" dt="2023-10-04T11:52:11.867" v="112" actId="6264"/>
          <ac:spMkLst>
            <pc:docMk/>
            <pc:sldMk cId="2895374509" sldId="256"/>
            <ac:spMk id="7" creationId="{14B74514-2F87-97A3-B025-D852B52FBB09}"/>
          </ac:spMkLst>
        </pc:spChg>
        <pc:spChg chg="add mod ord">
          <ac:chgData name="Jan Borovička" userId="78b90463-de41-4786-a758-0158d32a8f9a" providerId="ADAL" clId="{4187B9BA-16F0-486E-A311-5FCA3C02BEC0}" dt="2023-10-04T11:52:11.867" v="112" actId="6264"/>
          <ac:spMkLst>
            <pc:docMk/>
            <pc:sldMk cId="2895374509" sldId="256"/>
            <ac:spMk id="8" creationId="{8F510E41-B301-F1E5-35C0-ABAA0CEB6A95}"/>
          </ac:spMkLst>
        </pc:spChg>
        <pc:spChg chg="add mod ord">
          <ac:chgData name="Jan Borovička" userId="78b90463-de41-4786-a758-0158d32a8f9a" providerId="ADAL" clId="{4187B9BA-16F0-486E-A311-5FCA3C02BEC0}" dt="2023-10-04T11:52:11.867" v="112" actId="6264"/>
          <ac:spMkLst>
            <pc:docMk/>
            <pc:sldMk cId="2895374509" sldId="256"/>
            <ac:spMk id="9" creationId="{17C96ABB-7712-E8B1-4802-000BB23A0529}"/>
          </ac:spMkLst>
        </pc:spChg>
        <pc:spChg chg="add mod ord">
          <ac:chgData name="Jan Borovička" userId="78b90463-de41-4786-a758-0158d32a8f9a" providerId="ADAL" clId="{4187B9BA-16F0-486E-A311-5FCA3C02BEC0}" dt="2023-10-04T11:52:11.867" v="112" actId="6264"/>
          <ac:spMkLst>
            <pc:docMk/>
            <pc:sldMk cId="2895374509" sldId="256"/>
            <ac:spMk id="10" creationId="{4FD60616-D822-2F15-CFB3-08A1F1377174}"/>
          </ac:spMkLst>
        </pc:spChg>
        <pc:spChg chg="add mod ord">
          <ac:chgData name="Jan Borovička" userId="78b90463-de41-4786-a758-0158d32a8f9a" providerId="ADAL" clId="{4187B9BA-16F0-486E-A311-5FCA3C02BEC0}" dt="2023-10-04T11:52:11.867" v="112" actId="6264"/>
          <ac:spMkLst>
            <pc:docMk/>
            <pc:sldMk cId="2895374509" sldId="256"/>
            <ac:spMk id="11" creationId="{F4D4BB68-AB85-0B5C-9E4C-E1263E338699}"/>
          </ac:spMkLst>
        </pc:spChg>
      </pc:sldChg>
      <pc:sldChg chg="modSp mod">
        <pc:chgData name="Jan Borovička" userId="78b90463-de41-4786-a758-0158d32a8f9a" providerId="ADAL" clId="{4187B9BA-16F0-486E-A311-5FCA3C02BEC0}" dt="2023-10-04T11:53:10.602" v="135" actId="13926"/>
        <pc:sldMkLst>
          <pc:docMk/>
          <pc:sldMk cId="1467175333" sldId="257"/>
        </pc:sldMkLst>
        <pc:spChg chg="mod">
          <ac:chgData name="Jan Borovička" userId="78b90463-de41-4786-a758-0158d32a8f9a" providerId="ADAL" clId="{4187B9BA-16F0-486E-A311-5FCA3C02BEC0}" dt="2023-10-04T11:53:10.602" v="135" actId="13926"/>
          <ac:spMkLst>
            <pc:docMk/>
            <pc:sldMk cId="1467175333" sldId="257"/>
            <ac:spMk id="7" creationId="{34637CB7-306F-5CA3-F30E-9668A42CE160}"/>
          </ac:spMkLst>
        </pc:spChg>
      </pc:sldChg>
      <pc:sldChg chg="modSp add mod ord">
        <pc:chgData name="Jan Borovička" userId="78b90463-de41-4786-a758-0158d32a8f9a" providerId="ADAL" clId="{4187B9BA-16F0-486E-A311-5FCA3C02BEC0}" dt="2023-10-04T11:54:24.361" v="301" actId="13926"/>
        <pc:sldMkLst>
          <pc:docMk/>
          <pc:sldMk cId="3987566088" sldId="267"/>
        </pc:sldMkLst>
        <pc:spChg chg="mod">
          <ac:chgData name="Jan Borovička" userId="78b90463-de41-4786-a758-0158d32a8f9a" providerId="ADAL" clId="{4187B9BA-16F0-486E-A311-5FCA3C02BEC0}" dt="2023-10-04T11:53:26.308" v="150" actId="20577"/>
          <ac:spMkLst>
            <pc:docMk/>
            <pc:sldMk cId="3987566088" sldId="267"/>
            <ac:spMk id="4" creationId="{99926346-756A-6155-4135-669025A92F98}"/>
          </ac:spMkLst>
        </pc:spChg>
        <pc:spChg chg="mod">
          <ac:chgData name="Jan Borovička" userId="78b90463-de41-4786-a758-0158d32a8f9a" providerId="ADAL" clId="{4187B9BA-16F0-486E-A311-5FCA3C02BEC0}" dt="2023-10-04T11:54:24.361" v="301" actId="13926"/>
          <ac:spMkLst>
            <pc:docMk/>
            <pc:sldMk cId="3987566088" sldId="267"/>
            <ac:spMk id="5" creationId="{1BF07EAA-8B92-88E0-9D66-B36CDBE78C5F}"/>
          </ac:spMkLst>
        </pc:spChg>
      </pc:sldChg>
      <pc:sldMasterChg chg="modSldLayout">
        <pc:chgData name="Jan Borovička" userId="78b90463-de41-4786-a758-0158d32a8f9a" providerId="ADAL" clId="{4187B9BA-16F0-486E-A311-5FCA3C02BEC0}" dt="2023-10-04T11:51:48.243" v="68" actId="20577"/>
        <pc:sldMasterMkLst>
          <pc:docMk/>
          <pc:sldMasterMk cId="1604509491" sldId="2147483674"/>
        </pc:sldMasterMkLst>
        <pc:sldLayoutChg chg="addSp modSp mod">
          <pc:chgData name="Jan Borovička" userId="78b90463-de41-4786-a758-0158d32a8f9a" providerId="ADAL" clId="{4187B9BA-16F0-486E-A311-5FCA3C02BEC0}" dt="2023-10-04T11:51:48.243" v="68" actId="20577"/>
          <pc:sldLayoutMkLst>
            <pc:docMk/>
            <pc:sldMasterMk cId="1604509491" sldId="2147483674"/>
            <pc:sldLayoutMk cId="1054176229" sldId="2147483675"/>
          </pc:sldLayoutMkLst>
          <pc:spChg chg="add mod">
            <ac:chgData name="Jan Borovička" userId="78b90463-de41-4786-a758-0158d32a8f9a" providerId="ADAL" clId="{4187B9BA-16F0-486E-A311-5FCA3C02BEC0}" dt="2023-10-04T11:51:48.243" v="68" actId="20577"/>
            <ac:spMkLst>
              <pc:docMk/>
              <pc:sldMasterMk cId="1604509491" sldId="2147483674"/>
              <pc:sldLayoutMk cId="1054176229" sldId="2147483675"/>
              <ac:spMk id="2" creationId="{D2A107C9-5911-379A-CD92-E6081DDAA095}"/>
            </ac:spMkLst>
          </pc:spChg>
        </pc:sldLayoutChg>
      </pc:sldMasterChg>
      <pc:sldMasterChg chg="modSldLayout">
        <pc:chgData name="Jan Borovička" userId="78b90463-de41-4786-a758-0158d32a8f9a" providerId="ADAL" clId="{4187B9BA-16F0-486E-A311-5FCA3C02BEC0}" dt="2023-10-04T11:52:05.859" v="111" actId="20577"/>
        <pc:sldMasterMkLst>
          <pc:docMk/>
          <pc:sldMasterMk cId="3476092730" sldId="2147483676"/>
        </pc:sldMasterMkLst>
        <pc:sldLayoutChg chg="addSp modSp mod">
          <pc:chgData name="Jan Borovička" userId="78b90463-de41-4786-a758-0158d32a8f9a" providerId="ADAL" clId="{4187B9BA-16F0-486E-A311-5FCA3C02BEC0}" dt="2023-10-04T11:52:05.859" v="111" actId="20577"/>
          <pc:sldLayoutMkLst>
            <pc:docMk/>
            <pc:sldMasterMk cId="3476092730" sldId="2147483676"/>
            <pc:sldLayoutMk cId="3046387280" sldId="2147483677"/>
          </pc:sldLayoutMkLst>
          <pc:spChg chg="add mod">
            <ac:chgData name="Jan Borovička" userId="78b90463-de41-4786-a758-0158d32a8f9a" providerId="ADAL" clId="{4187B9BA-16F0-486E-A311-5FCA3C02BEC0}" dt="2023-10-04T11:52:05.859" v="111" actId="20577"/>
            <ac:spMkLst>
              <pc:docMk/>
              <pc:sldMasterMk cId="3476092730" sldId="2147483676"/>
              <pc:sldLayoutMk cId="3046387280" sldId="2147483677"/>
              <ac:spMk id="2" creationId="{A1C2CB5A-4E5E-4C6A-5E75-3A93CA0FC0ED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6.7578487579540367E-2"/>
          <c:y val="3.06571884324651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5BC4F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9EE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9E-48A4-BEAA-676A90133745}"/>
              </c:ext>
            </c:extLst>
          </c:dPt>
          <c:dPt>
            <c:idx val="1"/>
            <c:invertIfNegative val="0"/>
            <c:bubble3D val="0"/>
            <c:spPr>
              <a:solidFill>
                <a:srgbClr val="009EE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9E-48A4-BEAA-676A90133745}"/>
              </c:ext>
            </c:extLst>
          </c:dPt>
          <c:dPt>
            <c:idx val="2"/>
            <c:invertIfNegative val="0"/>
            <c:bubble3D val="0"/>
            <c:spPr>
              <a:solidFill>
                <a:srgbClr val="009EE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9E-48A4-BEAA-676A90133745}"/>
              </c:ext>
            </c:extLst>
          </c:dPt>
          <c:dPt>
            <c:idx val="3"/>
            <c:invertIfNegative val="0"/>
            <c:bubble3D val="0"/>
            <c:spPr>
              <a:solidFill>
                <a:srgbClr val="009EE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89E-48A4-BEAA-676A90133745}"/>
              </c:ext>
            </c:extLst>
          </c:dPt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89E-48A4-BEAA-676A90133745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rgbClr val="B10062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89E-48A4-BEAA-676A90133745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rgbClr val="EB6608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89E-48A4-BEAA-676A90133745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00659B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List1!$E$2:$E$5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C89E-48A4-BEAA-676A90133745}"/>
            </c:ext>
          </c:extLst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rgbClr val="009881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List1!$F$2:$F$5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89E-48A4-BEAA-676A90133745}"/>
            </c:ext>
          </c:extLst>
        </c:ser>
        <c:ser>
          <c:idx val="5"/>
          <c:order val="5"/>
          <c:tx>
            <c:strRef>
              <c:f>List1!$G$1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rgbClr val="5BC4F1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List1!$G$2:$G$5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89E-48A4-BEAA-676A90133745}"/>
            </c:ext>
          </c:extLst>
        </c:ser>
        <c:ser>
          <c:idx val="6"/>
          <c:order val="6"/>
          <c:tx>
            <c:strRef>
              <c:f>List1!$H$1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E73088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List1!$H$2:$H$5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89E-48A4-BEAA-676A901337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6283247"/>
        <c:axId val="336943279"/>
      </c:barChart>
      <c:catAx>
        <c:axId val="3362832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36943279"/>
        <c:crosses val="autoZero"/>
        <c:auto val="1"/>
        <c:lblAlgn val="ctr"/>
        <c:lblOffset val="100"/>
        <c:noMultiLvlLbl val="0"/>
      </c:catAx>
      <c:valAx>
        <c:axId val="3369432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362832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1559A-2137-466B-A1D8-79C1334917C5}" type="datetimeFigureOut">
              <a:rPr lang="cs-CZ" smtClean="0"/>
              <a:t>26.02.2026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FD94DF-EC73-4070-AA9C-0E0DAEE85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4575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0BA3F175-6B74-46FC-A690-6F7A9E7826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6999" y="7185159"/>
            <a:ext cx="31432503" cy="5346450"/>
          </a:xfrm>
          <a:prstGeom prst="rect">
            <a:avLst/>
          </a:prstGeom>
        </p:spPr>
        <p:txBody>
          <a:bodyPr anchor="t"/>
          <a:lstStyle>
            <a:lvl1pPr algn="l">
              <a:defRPr sz="18000">
                <a:solidFill>
                  <a:srgbClr val="4A4A49"/>
                </a:solidFill>
                <a:latin typeface="Titillium Web" panose="00000500000000000000" pitchFamily="2" charset="-18"/>
                <a:cs typeface="Arial" panose="020B0604020202020204" pitchFamily="34" charset="0"/>
              </a:defRPr>
            </a:lvl1pPr>
          </a:lstStyle>
          <a:p>
            <a:r>
              <a:rPr lang="cs-CZ" dirty="0"/>
              <a:t>Název práce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FBB8144F-22A8-42E6-93DC-373FCBE9837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743199" y="12874509"/>
            <a:ext cx="31356303" cy="24409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7200" b="0">
                <a:solidFill>
                  <a:srgbClr val="4A4A49"/>
                </a:solidFill>
                <a:latin typeface="Titillium Web" panose="00000500000000000000" pitchFamily="2" charset="-18"/>
                <a:cs typeface="Arial" panose="020B0604020202020204" pitchFamily="34" charset="0"/>
              </a:defRPr>
            </a:lvl1pPr>
            <a:lvl2pPr marL="1371600" indent="0" algn="ctr">
              <a:buNone/>
              <a:defRPr sz="6000"/>
            </a:lvl2pPr>
            <a:lvl3pPr marL="2743200" indent="0" algn="ctr">
              <a:buNone/>
              <a:defRPr sz="5400"/>
            </a:lvl3pPr>
            <a:lvl4pPr marL="4114800" indent="0" algn="ctr">
              <a:buNone/>
              <a:defRPr sz="4800"/>
            </a:lvl4pPr>
            <a:lvl5pPr marL="5486400" indent="0" algn="ctr">
              <a:buNone/>
              <a:defRPr sz="4800"/>
            </a:lvl5pPr>
            <a:lvl6pPr marL="6858000" indent="0" algn="ctr">
              <a:buNone/>
              <a:defRPr sz="4800"/>
            </a:lvl6pPr>
            <a:lvl7pPr marL="8229600" indent="0" algn="ctr">
              <a:buNone/>
              <a:defRPr sz="4800"/>
            </a:lvl7pPr>
            <a:lvl8pPr marL="9601200" indent="0" algn="ctr">
              <a:buNone/>
              <a:defRPr sz="4800"/>
            </a:lvl8pPr>
            <a:lvl9pPr marL="10972800" indent="0" algn="ctr">
              <a:buNone/>
              <a:defRPr sz="4800"/>
            </a:lvl9pPr>
          </a:lstStyle>
          <a:p>
            <a:r>
              <a:rPr lang="cs-CZ" dirty="0"/>
              <a:t>Bakalářská práce / Diplomová práce</a:t>
            </a:r>
          </a:p>
        </p:txBody>
      </p:sp>
      <p:sp>
        <p:nvSpPr>
          <p:cNvPr id="13" name="Zástupný text 2">
            <a:extLst>
              <a:ext uri="{FF2B5EF4-FFF2-40B4-BE49-F238E27FC236}">
                <a16:creationId xmlns:a16="http://schemas.microsoft.com/office/drawing/2014/main" id="{81BAA26F-08C3-447A-8996-4C1B5FF5742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2904682" y="2611269"/>
            <a:ext cx="11156718" cy="934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4500" b="1">
                <a:solidFill>
                  <a:srgbClr val="B10062"/>
                </a:solidFill>
              </a:defRPr>
            </a:lvl1pPr>
            <a:lvl2pPr marL="10286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349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025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698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37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044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72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396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Jméno a příjmení autora</a:t>
            </a:r>
          </a:p>
        </p:txBody>
      </p:sp>
      <p:sp>
        <p:nvSpPr>
          <p:cNvPr id="14" name="Zástupný text 2">
            <a:extLst>
              <a:ext uri="{FF2B5EF4-FFF2-40B4-BE49-F238E27FC236}">
                <a16:creationId xmlns:a16="http://schemas.microsoft.com/office/drawing/2014/main" id="{CD40B0FE-9D15-4EDA-9214-669D1D90014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2904682" y="3546153"/>
            <a:ext cx="11156718" cy="934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4200">
                <a:solidFill>
                  <a:srgbClr val="4A4A49"/>
                </a:solidFill>
              </a:defRPr>
            </a:lvl1pPr>
            <a:lvl2pPr marL="10286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349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025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698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37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044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72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396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Název studijního programu (např. Finance)</a:t>
            </a:r>
          </a:p>
        </p:txBody>
      </p:sp>
      <p:sp>
        <p:nvSpPr>
          <p:cNvPr id="2" name="Zástupný text 2">
            <a:extLst>
              <a:ext uri="{FF2B5EF4-FFF2-40B4-BE49-F238E27FC236}">
                <a16:creationId xmlns:a16="http://schemas.microsoft.com/office/drawing/2014/main" id="{D2A107C9-5911-379A-CD92-E6081DDAA095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2904682" y="4481037"/>
            <a:ext cx="11156718" cy="934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4200">
                <a:solidFill>
                  <a:srgbClr val="4A4A49"/>
                </a:solidFill>
              </a:defRPr>
            </a:lvl1pPr>
            <a:lvl2pPr marL="10286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349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025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698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37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044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72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396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Vedoucí: Jméno a příjmení vedoucího</a:t>
            </a:r>
          </a:p>
        </p:txBody>
      </p:sp>
    </p:spTree>
    <p:extLst>
      <p:ext uri="{BB962C8B-B14F-4D97-AF65-F5344CB8AC3E}">
        <p14:creationId xmlns:p14="http://schemas.microsoft.com/office/powerpoint/2010/main" val="1054176229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4B6AD0B-CD39-418F-BD86-753F9D93E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19A86-2718-4068-A0BD-F19C0856144A}" type="datetime1">
              <a:rPr lang="cs-CZ" smtClean="0"/>
              <a:t>26.02.2026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F3563E2-1FFA-41D6-A180-AB12573EE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07A9ED8-2B82-40D5-A9B1-F2B165BE7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Nadpis 1">
            <a:extLst>
              <a:ext uri="{FF2B5EF4-FFF2-40B4-BE49-F238E27FC236}">
                <a16:creationId xmlns:a16="http://schemas.microsoft.com/office/drawing/2014/main" id="{3595AC0D-E641-4E07-B2CB-74274830B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2" y="3300048"/>
            <a:ext cx="31118175" cy="206985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224159107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vz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4B6AD0B-CD39-418F-BD86-753F9D93E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tillium Web" panose="00000500000000000000" pitchFamily="2" charset="-18"/>
              </a:defRPr>
            </a:lvl1pPr>
          </a:lstStyle>
          <a:p>
            <a:fld id="{829EAA0E-95A2-4FAD-873C-427587818B92}" type="datetime1">
              <a:rPr lang="cs-CZ" smtClean="0"/>
              <a:t>26.02.2026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F3563E2-1FFA-41D6-A180-AB12573EE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tillium Web" panose="00000500000000000000" pitchFamily="2" charset="-18"/>
              </a:defRPr>
            </a:lvl1pPr>
          </a:lstStyle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07A9ED8-2B82-40D5-A9B1-F2B165BE7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tillium Web" panose="00000500000000000000" pitchFamily="2" charset="-18"/>
              </a:defRPr>
            </a:lvl1pPr>
          </a:lstStyle>
          <a:p>
            <a:fld id="{195CA258-668E-4A85-A197-2757C3BEE154}" type="slidenum">
              <a:rPr lang="cs-CZ" smtClean="0"/>
              <a:pPr/>
              <a:t>‹#›</a:t>
            </a:fld>
            <a:endParaRPr lang="cs-CZ"/>
          </a:p>
        </p:txBody>
      </p:sp>
      <p:graphicFrame>
        <p:nvGraphicFramePr>
          <p:cNvPr id="5" name="Tabulka 5">
            <a:extLst>
              <a:ext uri="{FF2B5EF4-FFF2-40B4-BE49-F238E27FC236}">
                <a16:creationId xmlns:a16="http://schemas.microsoft.com/office/drawing/2014/main" id="{9841DB2C-4E87-4F77-9936-DB53842AFF3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46725198"/>
              </p:ext>
            </p:extLst>
          </p:nvPr>
        </p:nvGraphicFramePr>
        <p:xfrm>
          <a:off x="2514603" y="6457950"/>
          <a:ext cx="31118166" cy="4416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9742">
                  <a:extLst>
                    <a:ext uri="{9D8B030D-6E8A-4147-A177-3AD203B41FA5}">
                      <a16:colId xmlns:a16="http://schemas.microsoft.com/office/drawing/2014/main" val="1219353005"/>
                    </a:ext>
                  </a:extLst>
                </a:gridCol>
                <a:gridCol w="3449742">
                  <a:extLst>
                    <a:ext uri="{9D8B030D-6E8A-4147-A177-3AD203B41FA5}">
                      <a16:colId xmlns:a16="http://schemas.microsoft.com/office/drawing/2014/main" val="4046355216"/>
                    </a:ext>
                  </a:extLst>
                </a:gridCol>
                <a:gridCol w="3449742">
                  <a:extLst>
                    <a:ext uri="{9D8B030D-6E8A-4147-A177-3AD203B41FA5}">
                      <a16:colId xmlns:a16="http://schemas.microsoft.com/office/drawing/2014/main" val="1360489622"/>
                    </a:ext>
                  </a:extLst>
                </a:gridCol>
                <a:gridCol w="3449742">
                  <a:extLst>
                    <a:ext uri="{9D8B030D-6E8A-4147-A177-3AD203B41FA5}">
                      <a16:colId xmlns:a16="http://schemas.microsoft.com/office/drawing/2014/main" val="2421545816"/>
                    </a:ext>
                  </a:extLst>
                </a:gridCol>
                <a:gridCol w="3449742">
                  <a:extLst>
                    <a:ext uri="{9D8B030D-6E8A-4147-A177-3AD203B41FA5}">
                      <a16:colId xmlns:a16="http://schemas.microsoft.com/office/drawing/2014/main" val="445562066"/>
                    </a:ext>
                  </a:extLst>
                </a:gridCol>
                <a:gridCol w="3449742">
                  <a:extLst>
                    <a:ext uri="{9D8B030D-6E8A-4147-A177-3AD203B41FA5}">
                      <a16:colId xmlns:a16="http://schemas.microsoft.com/office/drawing/2014/main" val="4004064892"/>
                    </a:ext>
                  </a:extLst>
                </a:gridCol>
                <a:gridCol w="3449742">
                  <a:extLst>
                    <a:ext uri="{9D8B030D-6E8A-4147-A177-3AD203B41FA5}">
                      <a16:colId xmlns:a16="http://schemas.microsoft.com/office/drawing/2014/main" val="1769508777"/>
                    </a:ext>
                  </a:extLst>
                </a:gridCol>
                <a:gridCol w="3449742">
                  <a:extLst>
                    <a:ext uri="{9D8B030D-6E8A-4147-A177-3AD203B41FA5}">
                      <a16:colId xmlns:a16="http://schemas.microsoft.com/office/drawing/2014/main" val="3799914238"/>
                    </a:ext>
                  </a:extLst>
                </a:gridCol>
                <a:gridCol w="3520230">
                  <a:extLst>
                    <a:ext uri="{9D8B030D-6E8A-4147-A177-3AD203B41FA5}">
                      <a16:colId xmlns:a16="http://schemas.microsoft.com/office/drawing/2014/main" val="1835371581"/>
                    </a:ext>
                  </a:extLst>
                </a:gridCol>
              </a:tblGrid>
              <a:tr h="7680960"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Sloupec</a:t>
                      </a:r>
                    </a:p>
                  </a:txBody>
                  <a:tcPr marL="274320" marR="274320" marT="137160" marB="137160" anchor="ctr">
                    <a:solidFill>
                      <a:srgbClr val="B1006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Sloupec</a:t>
                      </a:r>
                    </a:p>
                  </a:txBody>
                  <a:tcPr marL="274320" marR="274320" marT="137160" marB="137160" anchor="ctr">
                    <a:solidFill>
                      <a:srgbClr val="B1006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Sloupec</a:t>
                      </a:r>
                    </a:p>
                  </a:txBody>
                  <a:tcPr marL="274320" marR="274320" marT="137160" marB="137160" anchor="ctr">
                    <a:solidFill>
                      <a:srgbClr val="B1006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Sloupec</a:t>
                      </a:r>
                    </a:p>
                  </a:txBody>
                  <a:tcPr marL="274320" marR="274320" marT="137160" marB="137160" anchor="ctr">
                    <a:solidFill>
                      <a:srgbClr val="B1006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Sloupec</a:t>
                      </a:r>
                    </a:p>
                  </a:txBody>
                  <a:tcPr marL="274320" marR="274320" marT="137160" marB="137160" anchor="ctr">
                    <a:solidFill>
                      <a:srgbClr val="B1006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Sloupec</a:t>
                      </a:r>
                    </a:p>
                  </a:txBody>
                  <a:tcPr marL="274320" marR="274320" marT="137160" marB="137160" anchor="ctr">
                    <a:solidFill>
                      <a:srgbClr val="B1006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Sloupec</a:t>
                      </a:r>
                    </a:p>
                  </a:txBody>
                  <a:tcPr marL="274320" marR="274320" marT="137160" marB="137160" anchor="ctr">
                    <a:solidFill>
                      <a:srgbClr val="B1006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Sloupec</a:t>
                      </a:r>
                    </a:p>
                  </a:txBody>
                  <a:tcPr marL="274320" marR="274320" marT="137160" marB="137160" anchor="ctr">
                    <a:solidFill>
                      <a:srgbClr val="B1006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Sloupec</a:t>
                      </a:r>
                    </a:p>
                  </a:txBody>
                  <a:tcPr marL="274320" marR="274320" marT="137160" marB="137160" anchor="ctr">
                    <a:solidFill>
                      <a:srgbClr val="B100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3504544"/>
                  </a:ext>
                </a:extLst>
              </a:tr>
              <a:tr h="5212080">
                <a:tc>
                  <a:txBody>
                    <a:bodyPr/>
                    <a:lstStyle/>
                    <a:p>
                      <a:r>
                        <a:rPr lang="cs-CZ" sz="3600">
                          <a:latin typeface="Titillium Web" panose="00000500000000000000" pitchFamily="2" charset="-18"/>
                        </a:rPr>
                        <a:t>řádek</a:t>
                      </a: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812970"/>
                  </a:ext>
                </a:extLst>
              </a:tr>
              <a:tr h="5212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600">
                          <a:latin typeface="Titillium Web" panose="00000500000000000000" pitchFamily="2" charset="-18"/>
                        </a:rPr>
                        <a:t>řádek</a:t>
                      </a: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039754"/>
                  </a:ext>
                </a:extLst>
              </a:tr>
              <a:tr h="5212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600">
                          <a:latin typeface="Titillium Web" panose="00000500000000000000" pitchFamily="2" charset="-18"/>
                        </a:rPr>
                        <a:t>řádek</a:t>
                      </a: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737182"/>
                  </a:ext>
                </a:extLst>
              </a:tr>
              <a:tr h="5212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600">
                          <a:latin typeface="Titillium Web" panose="00000500000000000000" pitchFamily="2" charset="-18"/>
                        </a:rPr>
                        <a:t>řádek</a:t>
                      </a: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019941"/>
                  </a:ext>
                </a:extLst>
              </a:tr>
              <a:tr h="5212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600">
                          <a:latin typeface="Titillium Web" panose="00000500000000000000" pitchFamily="2" charset="-18"/>
                        </a:rPr>
                        <a:t>řádek</a:t>
                      </a: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095225"/>
                  </a:ext>
                </a:extLst>
              </a:tr>
              <a:tr h="5212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600">
                          <a:latin typeface="Titillium Web" panose="00000500000000000000" pitchFamily="2" charset="-18"/>
                        </a:rPr>
                        <a:t>řádek</a:t>
                      </a: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3294286"/>
                  </a:ext>
                </a:extLst>
              </a:tr>
              <a:tr h="5212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600">
                          <a:latin typeface="Titillium Web" panose="00000500000000000000" pitchFamily="2" charset="-18"/>
                        </a:rPr>
                        <a:t>řádek</a:t>
                      </a:r>
                    </a:p>
                  </a:txBody>
                  <a:tcPr marL="274320" marR="274320" marT="137160" marB="137160" anchor="ctr">
                    <a:solidFill>
                      <a:srgbClr val="D6C2D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rgbClr val="D6C2D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rgbClr val="D6C2D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rgbClr val="D6C2D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rgbClr val="D6C2D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rgbClr val="D6C2D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rgbClr val="D6C2D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rgbClr val="D6C2D6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3600">
                        <a:latin typeface="Titillium Web" panose="00000500000000000000" pitchFamily="2" charset="-18"/>
                      </a:endParaRPr>
                    </a:p>
                  </a:txBody>
                  <a:tcPr marL="274320" marR="274320" marT="137160" marB="137160" anchor="ctr">
                    <a:solidFill>
                      <a:srgbClr val="D6C2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2544"/>
                  </a:ext>
                </a:extLst>
              </a:tr>
            </a:tbl>
          </a:graphicData>
        </a:graphic>
      </p:graphicFrame>
      <p:sp>
        <p:nvSpPr>
          <p:cNvPr id="14" name="Nadpis 1">
            <a:extLst>
              <a:ext uri="{FF2B5EF4-FFF2-40B4-BE49-F238E27FC236}">
                <a16:creationId xmlns:a16="http://schemas.microsoft.com/office/drawing/2014/main" id="{3595AC0D-E641-4E07-B2CB-74274830B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2" y="3300048"/>
            <a:ext cx="31118175" cy="2069856"/>
          </a:xfrm>
        </p:spPr>
        <p:txBody>
          <a:bodyPr/>
          <a:lstStyle>
            <a:lvl1pPr>
              <a:defRPr>
                <a:latin typeface="Titillium Web" panose="00000500000000000000" pitchFamily="2" charset="-18"/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920901937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75CB4D-7416-4123-83CE-C769D1CEF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366" y="2962274"/>
            <a:ext cx="11796711" cy="3209925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0998F7-E90D-471F-891C-0FD12349B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49564" y="2962277"/>
            <a:ext cx="18516600" cy="16106775"/>
          </a:xfrm>
        </p:spPr>
        <p:txBody>
          <a:bodyPr>
            <a:normAutofit/>
          </a:bodyPr>
          <a:lstStyle>
            <a:lvl1pPr>
              <a:defRPr sz="8400"/>
            </a:lvl1pPr>
            <a:lvl2pPr>
              <a:defRPr sz="8400"/>
            </a:lvl2pPr>
            <a:lvl3pPr>
              <a:defRPr sz="8400"/>
            </a:lvl3pPr>
            <a:lvl4pPr>
              <a:defRPr sz="8400"/>
            </a:lvl4pPr>
            <a:lvl5pPr>
              <a:defRPr sz="84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0F5FE98-251D-4D3C-B8B7-DADD6DEB8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19366" y="6172200"/>
            <a:ext cx="11796711" cy="12896850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390EA42-058E-4D22-B615-D930D64C6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3590-C805-498D-8A78-886EE4C300EA}" type="datetime1">
              <a:rPr lang="cs-CZ" smtClean="0"/>
              <a:t>26.02.2026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78A484A-2BA3-41B7-86CF-5D3F9304C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01B4CD1-4B53-455D-AE40-D95A24E4F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010175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697884-28AE-4700-9C13-68750D37E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366" y="2962274"/>
            <a:ext cx="11796711" cy="3209925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173077C-429C-4C0E-8F05-9FFAC62D14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5549564" y="2962277"/>
            <a:ext cx="18516600" cy="16106775"/>
          </a:xfrm>
        </p:spPr>
        <p:txBody>
          <a:bodyPr/>
          <a:lstStyle>
            <a:lvl1pPr marL="0" indent="0">
              <a:buNone/>
              <a:defRPr sz="9600"/>
            </a:lvl1pPr>
            <a:lvl2pPr marL="1371600" indent="0">
              <a:buNone/>
              <a:defRPr sz="8400"/>
            </a:lvl2pPr>
            <a:lvl3pPr marL="2743200" indent="0">
              <a:buNone/>
              <a:defRPr sz="7200"/>
            </a:lvl3pPr>
            <a:lvl4pPr marL="4114800" indent="0">
              <a:buNone/>
              <a:defRPr sz="6000"/>
            </a:lvl4pPr>
            <a:lvl5pPr marL="5486400" indent="0">
              <a:buNone/>
              <a:defRPr sz="6000"/>
            </a:lvl5pPr>
            <a:lvl6pPr marL="6858000" indent="0">
              <a:buNone/>
              <a:defRPr sz="6000"/>
            </a:lvl6pPr>
            <a:lvl7pPr marL="8229600" indent="0">
              <a:buNone/>
              <a:defRPr sz="6000"/>
            </a:lvl7pPr>
            <a:lvl8pPr marL="9601200" indent="0">
              <a:buNone/>
              <a:defRPr sz="6000"/>
            </a:lvl8pPr>
            <a:lvl9pPr marL="10972800" indent="0">
              <a:buNone/>
              <a:defRPr sz="6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7844AFA-992F-4BE4-ABDB-10F592A44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19366" y="6172200"/>
            <a:ext cx="11796711" cy="12896850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0442129-45B5-4C81-B28A-AA85D4F4D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1ED4-5604-4C2C-B35D-E4A19A2DB77D}" type="datetime1">
              <a:rPr lang="cs-CZ" smtClean="0"/>
              <a:t>26.02.2026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6712F59-4F02-4916-92FC-440DB3FE4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893627A-E54A-4DF9-9A32-88F06F6E2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021170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0BA3F175-6B74-46FC-A690-6F7A9E7826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14599" y="7185159"/>
            <a:ext cx="31546803" cy="5346450"/>
          </a:xfrm>
          <a:prstGeom prst="rect">
            <a:avLst/>
          </a:prstGeom>
        </p:spPr>
        <p:txBody>
          <a:bodyPr anchor="t"/>
          <a:lstStyle>
            <a:lvl1pPr algn="l">
              <a:defRPr sz="18000">
                <a:solidFill>
                  <a:schemeClr val="bg1"/>
                </a:solidFill>
                <a:latin typeface="Titillium Web" panose="00000500000000000000" pitchFamily="2" charset="-18"/>
                <a:cs typeface="Arial" panose="020B0604020202020204" pitchFamily="34" charset="0"/>
              </a:defRPr>
            </a:lvl1pPr>
          </a:lstStyle>
          <a:p>
            <a:r>
              <a:rPr lang="cs-CZ"/>
              <a:t>Mezititulek/závěr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FBB8144F-22A8-42E6-93DC-373FCBE983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90800" y="12874509"/>
            <a:ext cx="31508700" cy="24409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7200" b="0">
                <a:solidFill>
                  <a:schemeClr val="bg1"/>
                </a:solidFill>
                <a:latin typeface="Titillium Web" panose="00000500000000000000" pitchFamily="2" charset="-18"/>
                <a:cs typeface="Arial" panose="020B0604020202020204" pitchFamily="34" charset="0"/>
              </a:defRPr>
            </a:lvl1pPr>
            <a:lvl2pPr marL="1371600" indent="0" algn="ctr">
              <a:buNone/>
              <a:defRPr sz="6000"/>
            </a:lvl2pPr>
            <a:lvl3pPr marL="2743200" indent="0" algn="ctr">
              <a:buNone/>
              <a:defRPr sz="5400"/>
            </a:lvl3pPr>
            <a:lvl4pPr marL="4114800" indent="0" algn="ctr">
              <a:buNone/>
              <a:defRPr sz="4800"/>
            </a:lvl4pPr>
            <a:lvl5pPr marL="5486400" indent="0" algn="ctr">
              <a:buNone/>
              <a:defRPr sz="4800"/>
            </a:lvl5pPr>
            <a:lvl6pPr marL="6858000" indent="0" algn="ctr">
              <a:buNone/>
              <a:defRPr sz="4800"/>
            </a:lvl6pPr>
            <a:lvl7pPr marL="8229600" indent="0" algn="ctr">
              <a:buNone/>
              <a:defRPr sz="4800"/>
            </a:lvl7pPr>
            <a:lvl8pPr marL="9601200" indent="0" algn="ctr">
              <a:buNone/>
              <a:defRPr sz="4800"/>
            </a:lvl8pPr>
            <a:lvl9pPr marL="10972800" indent="0" algn="ctr">
              <a:buNone/>
              <a:defRPr sz="48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6" name="Zástupný text 2">
            <a:extLst>
              <a:ext uri="{FF2B5EF4-FFF2-40B4-BE49-F238E27FC236}">
                <a16:creationId xmlns:a16="http://schemas.microsoft.com/office/drawing/2014/main" id="{63580283-785B-4CDC-8052-CF0E1942C6BF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22904682" y="2611269"/>
            <a:ext cx="11156718" cy="934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4500" b="1">
                <a:solidFill>
                  <a:srgbClr val="FFB3DF"/>
                </a:solidFill>
                <a:latin typeface="Titillium Web" panose="00000500000000000000" pitchFamily="2" charset="-18"/>
              </a:defRPr>
            </a:lvl1pPr>
            <a:lvl2pPr marL="10286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349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025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698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37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044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72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396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Jméno a příjmení autora</a:t>
            </a:r>
          </a:p>
        </p:txBody>
      </p:sp>
      <p:sp>
        <p:nvSpPr>
          <p:cNvPr id="11" name="Zástupný text 2">
            <a:extLst>
              <a:ext uri="{FF2B5EF4-FFF2-40B4-BE49-F238E27FC236}">
                <a16:creationId xmlns:a16="http://schemas.microsoft.com/office/drawing/2014/main" id="{F9C36A5B-A45A-4474-B53C-DA4D0EE22B49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2904682" y="3546153"/>
            <a:ext cx="11156718" cy="934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4200">
                <a:solidFill>
                  <a:schemeClr val="bg1"/>
                </a:solidFill>
                <a:latin typeface="Titillium Web" panose="00000500000000000000" pitchFamily="2" charset="-18"/>
              </a:defRPr>
            </a:lvl1pPr>
            <a:lvl2pPr marL="10286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349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025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698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37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044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72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396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Název studijního programu (např. Finance)</a:t>
            </a:r>
          </a:p>
        </p:txBody>
      </p:sp>
      <p:sp>
        <p:nvSpPr>
          <p:cNvPr id="2" name="Zástupný text 2">
            <a:extLst>
              <a:ext uri="{FF2B5EF4-FFF2-40B4-BE49-F238E27FC236}">
                <a16:creationId xmlns:a16="http://schemas.microsoft.com/office/drawing/2014/main" id="{A1C2CB5A-4E5E-4C6A-5E75-3A93CA0FC0ED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22942782" y="4481037"/>
            <a:ext cx="11156718" cy="934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4200">
                <a:solidFill>
                  <a:schemeClr val="bg1"/>
                </a:solidFill>
                <a:latin typeface="Titillium Web" panose="00000500000000000000" pitchFamily="2" charset="-18"/>
              </a:defRPr>
            </a:lvl1pPr>
            <a:lvl2pPr marL="10286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349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025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698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37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044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72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396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Vedoucí: Jméno a příjmení vedoucího</a:t>
            </a:r>
          </a:p>
        </p:txBody>
      </p:sp>
    </p:spTree>
    <p:extLst>
      <p:ext uri="{BB962C8B-B14F-4D97-AF65-F5344CB8AC3E}">
        <p14:creationId xmlns:p14="http://schemas.microsoft.com/office/powerpoint/2010/main" val="3046387280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FEBE9D-4844-416F-A47B-E71F5CB39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6471AA-641D-48E4-895F-2C70DDA44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D51239B-9FE1-4DB1-BD79-B7D38D332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4E63F-BF4E-4EA9-B82B-737D9AF5CF67}" type="datetime1">
              <a:rPr lang="cs-CZ" smtClean="0"/>
              <a:t>26.02.2026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E3E641A-DC32-4DD9-8307-46D9DFF58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92F49C3-090D-4190-9CE2-36066030C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796861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EAB441-3D76-4218-81BE-D7E4F3F92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0" y="3367089"/>
            <a:ext cx="27432000" cy="7162800"/>
          </a:xfrm>
        </p:spPr>
        <p:txBody>
          <a:bodyPr anchor="b"/>
          <a:lstStyle>
            <a:lvl1pPr algn="ctr">
              <a:defRPr sz="18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A84F63F-E322-46AC-A5C6-E1540E1BD2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0" y="10806114"/>
            <a:ext cx="27432000" cy="4967286"/>
          </a:xfrm>
        </p:spPr>
        <p:txBody>
          <a:bodyPr/>
          <a:lstStyle>
            <a:lvl1pPr marL="0" indent="0" algn="ctr">
              <a:buNone/>
              <a:defRPr sz="7200"/>
            </a:lvl1pPr>
            <a:lvl2pPr marL="1371600" indent="0" algn="ctr">
              <a:buNone/>
              <a:defRPr sz="6000"/>
            </a:lvl2pPr>
            <a:lvl3pPr marL="2743200" indent="0" algn="ctr">
              <a:buNone/>
              <a:defRPr sz="5400"/>
            </a:lvl3pPr>
            <a:lvl4pPr marL="4114800" indent="0" algn="ctr">
              <a:buNone/>
              <a:defRPr sz="4800"/>
            </a:lvl4pPr>
            <a:lvl5pPr marL="5486400" indent="0" algn="ctr">
              <a:buNone/>
              <a:defRPr sz="4800"/>
            </a:lvl5pPr>
            <a:lvl6pPr marL="6858000" indent="0" algn="ctr">
              <a:buNone/>
              <a:defRPr sz="4800"/>
            </a:lvl6pPr>
            <a:lvl7pPr marL="8229600" indent="0" algn="ctr">
              <a:buNone/>
              <a:defRPr sz="4800"/>
            </a:lvl7pPr>
            <a:lvl8pPr marL="9601200" indent="0" algn="ctr">
              <a:buNone/>
              <a:defRPr sz="4800"/>
            </a:lvl8pPr>
            <a:lvl9pPr marL="10972800" indent="0" algn="ctr">
              <a:buNone/>
              <a:defRPr sz="48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39DC5B-E1B0-4FCB-9D9A-C6471A28B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44BF8-A8C0-4049-9E3F-E12BFE287D0D}" type="datetime1">
              <a:rPr lang="cs-CZ" smtClean="0"/>
              <a:t>26.02.2026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A462326-6725-45D6-8FAC-124BEDCD3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B92F161-156E-4802-8F1B-078DF89F7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4167646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FA8AAD-C4A1-48ED-8D79-3AB4069FE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550" y="5129216"/>
            <a:ext cx="31546800" cy="8558211"/>
          </a:xfrm>
        </p:spPr>
        <p:txBody>
          <a:bodyPr anchor="b"/>
          <a:lstStyle>
            <a:lvl1pPr>
              <a:defRPr sz="18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9D2D865-A902-4D7C-A0B5-B2C4BB195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95550" y="13768391"/>
            <a:ext cx="31546800" cy="5300661"/>
          </a:xfrm>
        </p:spPr>
        <p:txBody>
          <a:bodyPr/>
          <a:lstStyle>
            <a:lvl1pPr marL="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1pPr>
            <a:lvl2pPr marL="13716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2pPr>
            <a:lvl3pPr marL="27432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1148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54864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68580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82296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96012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09728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CC5CC91-7444-4FBB-B6F3-3E6FBD5B3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42EAB-7F9A-4032-8397-5C7403A08D36}" type="datetime1">
              <a:rPr lang="cs-CZ" smtClean="0"/>
              <a:t>26.02.2026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C05772A-E403-4DD1-B232-954A3547E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A89E5D0-757E-45AA-8FEA-238040FBC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623372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401FF8-98E7-49CB-8B33-E139EF39E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276E-A998-4BB7-B53A-49EC37A410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14600" y="5476874"/>
            <a:ext cx="15544800" cy="1359217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5672645-DFF8-41C8-8BAC-5F24D188F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8516600" y="5476875"/>
            <a:ext cx="15544800" cy="135921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23C31C8-960E-4A18-BC09-35D75D589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9A730-4518-420F-8CC6-0C7012B82AEE}" type="datetime1">
              <a:rPr lang="cs-CZ" smtClean="0"/>
              <a:t>26.02.2026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E33D9D5-2EC6-4E2A-AA85-6FCF97D65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CF1E174-D347-4AB1-95DE-ECA0F485F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119656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E112A9-1FE6-4496-81B4-0842D25D8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9364" y="3038477"/>
            <a:ext cx="31546800" cy="397668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F9BFB9E-5D3E-46B3-ABDB-B7E57DAC6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9366" y="5043489"/>
            <a:ext cx="15473361" cy="2471736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6502C15-7789-4EE7-A643-5A633ABA3C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19366" y="7515224"/>
            <a:ext cx="15473361" cy="1155382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6F85072-0475-4304-BE03-A72EA7AC39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8516600" y="5043489"/>
            <a:ext cx="15549564" cy="2471736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F1610A2-3C29-4B70-AF60-C2A3EBCE3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8516600" y="7515225"/>
            <a:ext cx="15549564" cy="1155382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72C164E5-0EFB-46F1-BB95-CBBAC80CA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CCBF-BEFF-435D-86AE-053FD613916B}" type="datetime1">
              <a:rPr lang="cs-CZ" smtClean="0"/>
              <a:t>26.02.2026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4FD1153-99E6-4ECA-BF33-0E377D334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6282298-48D6-4F29-8798-A54B0577B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021684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843D58-00E6-4F74-B46F-884BB0737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11A4E0E-761B-449A-9AA3-FAB726390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6375-08E2-44BD-ACB9-5CC18B85024E}" type="datetime1">
              <a:rPr lang="cs-CZ" smtClean="0"/>
              <a:t>26.02.2026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ED2199A-57B9-4C7C-A04D-6C8B8FF22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5D08B6B-5218-473D-BD06-9695102CE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9516760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af vz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843D58-00E6-4F74-B46F-884BB0737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11A4E0E-761B-449A-9AA3-FAB726390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CE5DD-6E14-4673-81A8-76C66B8A2015}" type="datetime1">
              <a:rPr lang="cs-CZ" smtClean="0"/>
              <a:t>26.02.2026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ED2199A-57B9-4C7C-A04D-6C8B8FF22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5D08B6B-5218-473D-BD06-9695102CE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FF338457-0F25-4F8D-9749-8A5018FD94B2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813394789"/>
              </p:ext>
            </p:extLst>
          </p:nvPr>
        </p:nvGraphicFramePr>
        <p:xfrm>
          <a:off x="2514600" y="5972175"/>
          <a:ext cx="31118172" cy="12442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852940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5.png"/><Relationship Id="rId18" Type="http://schemas.openxmlformats.org/officeDocument/2006/relationships/image" Target="../media/image10.sv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3.xml"/><Relationship Id="rId17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8.sv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image" Target="../media/image7.png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image" Target="../media/image6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C5E9BBC0-7B22-4D2E-BD1E-5ED4B013D28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-9254"/>
            <a:ext cx="36576000" cy="20583255"/>
          </a:xfrm>
          <a:prstGeom prst="rect">
            <a:avLst/>
          </a:prstGeom>
        </p:spPr>
      </p:pic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144A193-2443-4336-B8E6-567C50C42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1095377"/>
            <a:ext cx="31546800" cy="39766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B62FE8A-B6A8-4920-9B7E-768DE3DF4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4600" y="5476875"/>
            <a:ext cx="31546800" cy="13054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12BF67-B920-4B8E-84CF-AAC489B8AB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14600" y="19069052"/>
            <a:ext cx="82296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  <a:latin typeface="Titillium Web" panose="00000500000000000000" pitchFamily="2" charset="-18"/>
              </a:defRPr>
            </a:lvl1pPr>
          </a:lstStyle>
          <a:p>
            <a:fld id="{8525822E-20F4-4DF7-BB0C-2A3740793F69}" type="datetime1">
              <a:rPr lang="cs-CZ" smtClean="0"/>
              <a:t>26.02.2026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5ED088-792C-4229-99A4-13C382DAC6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115800" y="19069052"/>
            <a:ext cx="123444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>
                <a:solidFill>
                  <a:schemeClr val="tx1">
                    <a:tint val="75000"/>
                  </a:schemeClr>
                </a:solidFill>
                <a:latin typeface="Titillium Web" panose="00000500000000000000" pitchFamily="2" charset="-18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FF2DEB4-37E5-4BE0-984C-F6914BD2C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831800" y="19069052"/>
            <a:ext cx="82296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tx1">
                    <a:tint val="75000"/>
                  </a:schemeClr>
                </a:solidFill>
                <a:latin typeface="Titillium Web" panose="00000500000000000000" pitchFamily="2" charset="-18"/>
              </a:defRPr>
            </a:lvl1pPr>
          </a:lstStyle>
          <a:p>
            <a:fld id="{1249FAB3-BFA5-4172-A475-10F9ABCB38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4509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hf sldNum="0" hdr="0" ftr="0" dt="0"/>
  <p:txStyles>
    <p:titleStyle>
      <a:lvl1pPr algn="l" defTabSz="2743200" rtl="0" eaLnBrk="1" latinLnBrk="0" hangingPunct="1">
        <a:lnSpc>
          <a:spcPct val="90000"/>
        </a:lnSpc>
        <a:spcBef>
          <a:spcPct val="0"/>
        </a:spcBef>
        <a:buNone/>
        <a:defRPr sz="13200" kern="1200">
          <a:solidFill>
            <a:srgbClr val="4A4A49"/>
          </a:solidFill>
          <a:latin typeface="Titillium Web" panose="00000500000000000000" pitchFamily="2" charset="-18"/>
          <a:ea typeface="+mj-ea"/>
          <a:cs typeface="Arial" panose="020B0604020202020204" pitchFamily="34" charset="0"/>
        </a:defRPr>
      </a:lvl1pPr>
    </p:titleStyle>
    <p:bodyStyle>
      <a:lvl1pPr marL="685800" indent="-685800" algn="l" defTabSz="2743200" rtl="0" eaLnBrk="1" latinLnBrk="0" hangingPunct="1">
        <a:lnSpc>
          <a:spcPct val="90000"/>
        </a:lnSpc>
        <a:spcBef>
          <a:spcPts val="30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rgbClr val="4A4A49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1pPr>
      <a:lvl2pPr marL="2057400" indent="-685800" algn="l" defTabSz="2743200" rtl="0" eaLnBrk="1" latinLnBrk="0" hangingPunct="1">
        <a:lnSpc>
          <a:spcPct val="90000"/>
        </a:lnSpc>
        <a:spcBef>
          <a:spcPts val="15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rgbClr val="4A4A49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2pPr>
      <a:lvl3pPr marL="3429000" indent="-685800" algn="l" defTabSz="2743200" rtl="0" eaLnBrk="1" latinLnBrk="0" hangingPunct="1">
        <a:lnSpc>
          <a:spcPct val="90000"/>
        </a:lnSpc>
        <a:spcBef>
          <a:spcPts val="15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rgbClr val="4A4A49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3pPr>
      <a:lvl4pPr marL="4800600" indent="-685800" algn="l" defTabSz="2743200" rtl="0" eaLnBrk="1" latinLnBrk="0" hangingPunct="1">
        <a:lnSpc>
          <a:spcPct val="90000"/>
        </a:lnSpc>
        <a:spcBef>
          <a:spcPts val="15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rgbClr val="4A4A49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4pPr>
      <a:lvl5pPr marL="6172200" indent="-685800" algn="l" defTabSz="2743200" rtl="0" eaLnBrk="1" latinLnBrk="0" hangingPunct="1">
        <a:lnSpc>
          <a:spcPct val="90000"/>
        </a:lnSpc>
        <a:spcBef>
          <a:spcPts val="15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rgbClr val="4A4A49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5pPr>
      <a:lvl6pPr marL="75438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915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10287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601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6DF119D0-CACC-4802-8930-F8226C7D8E5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-9254"/>
            <a:ext cx="36576000" cy="20583255"/>
          </a:xfrm>
          <a:prstGeom prst="rect">
            <a:avLst/>
          </a:prstGeom>
        </p:spPr>
      </p:pic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144A193-2443-4336-B8E6-567C50C42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1095377"/>
            <a:ext cx="31546800" cy="39766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B62FE8A-B6A8-4920-9B7E-768DE3DF4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4600" y="5476875"/>
            <a:ext cx="31546800" cy="13054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12BF67-B920-4B8E-84CF-AAC489B8AB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14600" y="19069052"/>
            <a:ext cx="82296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  <a:latin typeface="Titillium Web" panose="00000500000000000000" pitchFamily="2" charset="-18"/>
              </a:defRPr>
            </a:lvl1pPr>
          </a:lstStyle>
          <a:p>
            <a:fld id="{0C813A68-6421-4F84-902D-C3CEF5F13FB9}" type="datetime1">
              <a:rPr lang="cs-CZ" smtClean="0"/>
              <a:t>26.02.2026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5ED088-792C-4229-99A4-13C382DAC6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115800" y="19069052"/>
            <a:ext cx="123444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>
                <a:solidFill>
                  <a:schemeClr val="tx1">
                    <a:tint val="75000"/>
                  </a:schemeClr>
                </a:solidFill>
                <a:latin typeface="Titillium Web" panose="00000500000000000000" pitchFamily="2" charset="-18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FF2DEB4-37E5-4BE0-984C-F6914BD2C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831800" y="19069052"/>
            <a:ext cx="82296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tx1">
                    <a:tint val="75000"/>
                  </a:schemeClr>
                </a:solidFill>
                <a:latin typeface="Titillium Web" panose="00000500000000000000" pitchFamily="2" charset="-18"/>
              </a:defRPr>
            </a:lvl1pPr>
          </a:lstStyle>
          <a:p>
            <a:fld id="{1249FAB3-BFA5-4172-A475-10F9ABCB38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6092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ransition>
    <p:fade/>
  </p:transition>
  <p:hf sldNum="0" hdr="0" ftr="0" dt="0"/>
  <p:txStyles>
    <p:titleStyle>
      <a:lvl1pPr algn="l" defTabSz="2743200" rtl="0" eaLnBrk="1" latinLnBrk="0" hangingPunct="1">
        <a:lnSpc>
          <a:spcPct val="90000"/>
        </a:lnSpc>
        <a:spcBef>
          <a:spcPct val="0"/>
        </a:spcBef>
        <a:buNone/>
        <a:defRPr sz="13200" kern="1200">
          <a:solidFill>
            <a:schemeClr val="bg1"/>
          </a:solidFill>
          <a:latin typeface="Titillium Web" panose="00000500000000000000" pitchFamily="2" charset="-18"/>
          <a:ea typeface="+mj-ea"/>
          <a:cs typeface="Arial" panose="020B0604020202020204" pitchFamily="34" charset="0"/>
        </a:defRPr>
      </a:lvl1pPr>
    </p:titleStyle>
    <p:bodyStyle>
      <a:lvl1pPr marL="685800" indent="-685800" algn="l" defTabSz="2743200" rtl="0" eaLnBrk="1" latinLnBrk="0" hangingPunct="1">
        <a:lnSpc>
          <a:spcPct val="90000"/>
        </a:lnSpc>
        <a:spcBef>
          <a:spcPts val="3000"/>
        </a:spcBef>
        <a:buClr>
          <a:srgbClr val="FFB3DF"/>
        </a:buClr>
        <a:buFont typeface="Arial" panose="020B0604020202020204" pitchFamily="34" charset="0"/>
        <a:buChar char="•"/>
        <a:defRPr sz="8400" kern="1200">
          <a:solidFill>
            <a:schemeClr val="bg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1pPr>
      <a:lvl2pPr marL="2057400" indent="-685800" algn="l" defTabSz="2743200" rtl="0" eaLnBrk="1" latinLnBrk="0" hangingPunct="1">
        <a:lnSpc>
          <a:spcPct val="90000"/>
        </a:lnSpc>
        <a:spcBef>
          <a:spcPts val="1500"/>
        </a:spcBef>
        <a:buClr>
          <a:srgbClr val="FFB3DF"/>
        </a:buClr>
        <a:buFont typeface="Arial" panose="020B0604020202020204" pitchFamily="34" charset="0"/>
        <a:buChar char="•"/>
        <a:defRPr sz="8400" kern="1200">
          <a:solidFill>
            <a:schemeClr val="bg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2pPr>
      <a:lvl3pPr marL="3429000" indent="-685800" algn="l" defTabSz="2743200" rtl="0" eaLnBrk="1" latinLnBrk="0" hangingPunct="1">
        <a:lnSpc>
          <a:spcPct val="90000"/>
        </a:lnSpc>
        <a:spcBef>
          <a:spcPts val="1500"/>
        </a:spcBef>
        <a:buClr>
          <a:srgbClr val="FFB3DF"/>
        </a:buClr>
        <a:buFont typeface="Arial" panose="020B0604020202020204" pitchFamily="34" charset="0"/>
        <a:buChar char="•"/>
        <a:defRPr sz="8400" kern="1200">
          <a:solidFill>
            <a:schemeClr val="bg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3pPr>
      <a:lvl4pPr marL="4800600" indent="-685800" algn="l" defTabSz="2743200" rtl="0" eaLnBrk="1" latinLnBrk="0" hangingPunct="1">
        <a:lnSpc>
          <a:spcPct val="90000"/>
        </a:lnSpc>
        <a:spcBef>
          <a:spcPts val="1500"/>
        </a:spcBef>
        <a:buClr>
          <a:srgbClr val="FFB3DF"/>
        </a:buClr>
        <a:buFont typeface="Arial" panose="020B0604020202020204" pitchFamily="34" charset="0"/>
        <a:buChar char="•"/>
        <a:defRPr sz="8400" kern="1200">
          <a:solidFill>
            <a:schemeClr val="bg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4pPr>
      <a:lvl5pPr marL="6172200" indent="-685800" algn="l" defTabSz="2743200" rtl="0" eaLnBrk="1" latinLnBrk="0" hangingPunct="1">
        <a:lnSpc>
          <a:spcPct val="90000"/>
        </a:lnSpc>
        <a:spcBef>
          <a:spcPts val="1500"/>
        </a:spcBef>
        <a:buClr>
          <a:srgbClr val="FFB3DF"/>
        </a:buClr>
        <a:buFont typeface="Arial" panose="020B0604020202020204" pitchFamily="34" charset="0"/>
        <a:buChar char="•"/>
        <a:defRPr sz="8400" kern="1200">
          <a:solidFill>
            <a:schemeClr val="bg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5pPr>
      <a:lvl6pPr marL="75438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915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10287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601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89A9170A-3D95-4271-9663-6377A99CF47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0" y="15686"/>
            <a:ext cx="36576000" cy="20583255"/>
          </a:xfrm>
          <a:prstGeom prst="rect">
            <a:avLst/>
          </a:prstGeom>
        </p:spPr>
      </p:pic>
      <p:pic>
        <p:nvPicPr>
          <p:cNvPr id="9" name="Grafický objekt 8">
            <a:extLst>
              <a:ext uri="{FF2B5EF4-FFF2-40B4-BE49-F238E27FC236}">
                <a16:creationId xmlns:a16="http://schemas.microsoft.com/office/drawing/2014/main" id="{FC6D1833-8194-4509-9388-FA17581EDCF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27040049" y="1075178"/>
            <a:ext cx="607221" cy="607221"/>
          </a:xfrm>
          <a:prstGeom prst="rect">
            <a:avLst/>
          </a:prstGeom>
        </p:spPr>
      </p:pic>
      <p:pic>
        <p:nvPicPr>
          <p:cNvPr id="11" name="Grafický objekt 10">
            <a:extLst>
              <a:ext uri="{FF2B5EF4-FFF2-40B4-BE49-F238E27FC236}">
                <a16:creationId xmlns:a16="http://schemas.microsoft.com/office/drawing/2014/main" id="{562B084B-4871-47BA-A3F3-A3CAECD0B88D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1001003" y="1075178"/>
            <a:ext cx="607221" cy="607221"/>
          </a:xfrm>
          <a:prstGeom prst="rect">
            <a:avLst/>
          </a:prstGeom>
        </p:spPr>
      </p:pic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7A972C7-80EA-4001-A2C8-48457C784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2" y="3300048"/>
            <a:ext cx="31118175" cy="20698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4A64F96-20EB-4338-812A-2CF45FA870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4602" y="5772150"/>
            <a:ext cx="31118175" cy="13328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849455D-C2AF-42AF-A377-1FD9570338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14600" y="19069052"/>
            <a:ext cx="82296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  <a:latin typeface="Titillium Web" panose="00000500000000000000" pitchFamily="2" charset="-18"/>
                <a:cs typeface="Arial" panose="020B0604020202020204" pitchFamily="34" charset="0"/>
              </a:defRPr>
            </a:lvl1pPr>
          </a:lstStyle>
          <a:p>
            <a:fld id="{416F40A3-A593-48BE-AF8A-132862C44556}" type="datetime1">
              <a:rPr lang="cs-CZ" smtClean="0"/>
              <a:t>26.02.2026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E38892D-BE40-4B7B-98A7-1B108AC51A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115800" y="19069052"/>
            <a:ext cx="12344400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>
                <a:solidFill>
                  <a:schemeClr val="tx1">
                    <a:tint val="75000"/>
                  </a:schemeClr>
                </a:solidFill>
                <a:latin typeface="Titillium Web" panose="00000500000000000000" pitchFamily="2" charset="-18"/>
                <a:cs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1406528-E83B-4FF2-81FD-6E1ED0DE80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702113" y="19069052"/>
            <a:ext cx="7930662" cy="1095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tx1">
                    <a:tint val="75000"/>
                  </a:schemeClr>
                </a:solidFill>
                <a:latin typeface="Titillium Web" panose="00000500000000000000" pitchFamily="2" charset="-18"/>
                <a:cs typeface="Arial" panose="020B0604020202020204" pitchFamily="34" charset="0"/>
              </a:defRPr>
            </a:lvl1pPr>
          </a:lstStyle>
          <a:p>
            <a:fld id="{195CA258-668E-4A85-A197-2757C3BEE15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FCDCD643-C700-45E8-8816-DD3D4AEF500E}"/>
              </a:ext>
            </a:extLst>
          </p:cNvPr>
          <p:cNvSpPr txBox="1"/>
          <p:nvPr userDrawn="1"/>
        </p:nvSpPr>
        <p:spPr>
          <a:xfrm>
            <a:off x="27647270" y="1003638"/>
            <a:ext cx="319895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200">
                <a:solidFill>
                  <a:srgbClr val="B10062"/>
                </a:solidFill>
                <a:latin typeface="Titillium Web" panose="00000500000000000000" pitchFamily="2" charset="-18"/>
                <a:cs typeface="Arial" panose="020B0604020202020204" pitchFamily="34" charset="0"/>
              </a:rPr>
              <a:t>ffu.vse.cz</a:t>
            </a: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68403B65-A3E4-4EA5-A348-D73A327280A2}"/>
              </a:ext>
            </a:extLst>
          </p:cNvPr>
          <p:cNvSpPr txBox="1"/>
          <p:nvPr userDrawn="1"/>
        </p:nvSpPr>
        <p:spPr>
          <a:xfrm>
            <a:off x="31732294" y="1003638"/>
            <a:ext cx="39576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200" err="1">
                <a:solidFill>
                  <a:srgbClr val="B10062"/>
                </a:solidFill>
                <a:latin typeface="Titillium Web" panose="00000500000000000000" pitchFamily="2" charset="-18"/>
                <a:cs typeface="Arial" panose="020B0604020202020204" pitchFamily="34" charset="0"/>
              </a:rPr>
              <a:t>ffu.vse</a:t>
            </a:r>
            <a:endParaRPr lang="cs-CZ" sz="4800">
              <a:solidFill>
                <a:srgbClr val="B10062"/>
              </a:solidFill>
              <a:latin typeface="Titillium Web" panose="00000500000000000000" pitchFamily="2" charset="-1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205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5" r:id="rId3"/>
    <p:sldLayoutId id="2147483666" r:id="rId4"/>
    <p:sldLayoutId id="2147483667" r:id="rId5"/>
    <p:sldLayoutId id="2147483668" r:id="rId6"/>
    <p:sldLayoutId id="2147483678" r:id="rId7"/>
    <p:sldLayoutId id="2147483669" r:id="rId8"/>
    <p:sldLayoutId id="2147483679" r:id="rId9"/>
    <p:sldLayoutId id="2147483670" r:id="rId10"/>
    <p:sldLayoutId id="2147483671" r:id="rId11"/>
  </p:sldLayoutIdLst>
  <p:transition>
    <p:fade/>
  </p:transition>
  <p:hf sldNum="0" hdr="0" ftr="0" dt="0"/>
  <p:txStyles>
    <p:titleStyle>
      <a:lvl1pPr algn="l" defTabSz="2743200" rtl="0" eaLnBrk="1" latinLnBrk="0" hangingPunct="1">
        <a:lnSpc>
          <a:spcPct val="90000"/>
        </a:lnSpc>
        <a:spcBef>
          <a:spcPct val="0"/>
        </a:spcBef>
        <a:buNone/>
        <a:defRPr sz="12000" kern="1200">
          <a:solidFill>
            <a:srgbClr val="B10062"/>
          </a:solidFill>
          <a:latin typeface="Titillium Web" panose="00000500000000000000" pitchFamily="2" charset="-18"/>
          <a:ea typeface="+mj-ea"/>
          <a:cs typeface="Arial" panose="020B0604020202020204" pitchFamily="34" charset="0"/>
        </a:defRPr>
      </a:lvl1pPr>
    </p:titleStyle>
    <p:bodyStyle>
      <a:lvl1pPr marL="685800" indent="-685800" algn="l" defTabSz="2743200" rtl="0" eaLnBrk="1" latinLnBrk="0" hangingPunct="1">
        <a:lnSpc>
          <a:spcPct val="100000"/>
        </a:lnSpc>
        <a:spcBef>
          <a:spcPts val="30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1pPr>
      <a:lvl2pPr marL="2057400" indent="-685800" algn="l" defTabSz="2743200" rtl="0" eaLnBrk="1" latinLnBrk="0" hangingPunct="1">
        <a:lnSpc>
          <a:spcPct val="100000"/>
        </a:lnSpc>
        <a:spcBef>
          <a:spcPts val="15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2pPr>
      <a:lvl3pPr marL="3429000" indent="-685800" algn="l" defTabSz="2743200" rtl="0" eaLnBrk="1" latinLnBrk="0" hangingPunct="1">
        <a:lnSpc>
          <a:spcPct val="100000"/>
        </a:lnSpc>
        <a:spcBef>
          <a:spcPts val="15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3pPr>
      <a:lvl4pPr marL="4800600" indent="-685800" algn="l" defTabSz="2743200" rtl="0" eaLnBrk="1" latinLnBrk="0" hangingPunct="1">
        <a:lnSpc>
          <a:spcPct val="100000"/>
        </a:lnSpc>
        <a:spcBef>
          <a:spcPts val="15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4pPr>
      <a:lvl5pPr marL="6172200" indent="-685800" algn="l" defTabSz="2743200" rtl="0" eaLnBrk="1" latinLnBrk="0" hangingPunct="1">
        <a:lnSpc>
          <a:spcPct val="100000"/>
        </a:lnSpc>
        <a:spcBef>
          <a:spcPts val="1500"/>
        </a:spcBef>
        <a:buClr>
          <a:srgbClr val="B10062"/>
        </a:buClr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Titillium Web" panose="00000500000000000000" pitchFamily="2" charset="-18"/>
          <a:ea typeface="+mn-ea"/>
          <a:cs typeface="Arial" panose="020B0604020202020204" pitchFamily="34" charset="0"/>
        </a:defRPr>
      </a:lvl5pPr>
      <a:lvl6pPr marL="75438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915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10287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601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14B74514-2F87-97A3-B025-D852B52FBB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Podnadpis 7">
            <a:extLst>
              <a:ext uri="{FF2B5EF4-FFF2-40B4-BE49-F238E27FC236}">
                <a16:creationId xmlns:a16="http://schemas.microsoft.com/office/drawing/2014/main" id="{8F510E41-B301-F1E5-35C0-ABAA0CEB6A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17C96ABB-7712-E8B1-4802-000BB23A0529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10" name="Zástupný text 9">
            <a:extLst>
              <a:ext uri="{FF2B5EF4-FFF2-40B4-BE49-F238E27FC236}">
                <a16:creationId xmlns:a16="http://schemas.microsoft.com/office/drawing/2014/main" id="{4FD60616-D822-2F15-CFB3-08A1F1377174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11" name="Zástupný text 10">
            <a:extLst>
              <a:ext uri="{FF2B5EF4-FFF2-40B4-BE49-F238E27FC236}">
                <a16:creationId xmlns:a16="http://schemas.microsoft.com/office/drawing/2014/main" id="{F4D4BB68-AB85-0B5C-9E4C-E1263E338699}"/>
              </a:ext>
            </a:extLst>
          </p:cNvPr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5374509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9926346-756A-6155-4135-669025A92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Otázky </a:t>
            </a:r>
            <a:r>
              <a:rPr lang="cs-CZ"/>
              <a:t>z posudků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BF07EAA-8B92-88E0-9D66-B36CDBE78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903942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7087CF61-F7F3-870E-B20C-8B8068B9B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prezentace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34637CB7-306F-5CA3-F30E-9668A42CE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0" indent="-1371600">
              <a:buFont typeface="+mj-lt"/>
              <a:buAutoNum type="arabicPeriod"/>
            </a:pPr>
            <a:r>
              <a:rPr lang="cs-CZ" dirty="0"/>
              <a:t>Úvod</a:t>
            </a:r>
          </a:p>
          <a:p>
            <a:pPr marL="1371600" indent="-1371600">
              <a:buFont typeface="+mj-lt"/>
              <a:buAutoNum type="arabicPeriod"/>
            </a:pPr>
            <a:r>
              <a:rPr lang="cs-CZ" dirty="0"/>
              <a:t>Struktura práce</a:t>
            </a:r>
          </a:p>
          <a:p>
            <a:pPr marL="1371600" indent="-1371600">
              <a:buFont typeface="+mj-lt"/>
              <a:buAutoNum type="arabicPeriod"/>
            </a:pPr>
            <a:r>
              <a:rPr lang="cs-CZ" dirty="0"/>
              <a:t>Cíl práce</a:t>
            </a:r>
          </a:p>
          <a:p>
            <a:pPr marL="1371600" indent="-1371600">
              <a:buFont typeface="+mj-lt"/>
              <a:buAutoNum type="arabicPeriod"/>
            </a:pPr>
            <a:r>
              <a:rPr lang="cs-CZ" dirty="0"/>
              <a:t>Metody práce</a:t>
            </a:r>
            <a:endParaRPr lang="cs-CZ" dirty="0">
              <a:highlight>
                <a:srgbClr val="FFFF00"/>
              </a:highlight>
            </a:endParaRPr>
          </a:p>
          <a:p>
            <a:pPr marL="1371600" indent="-1371600">
              <a:buFont typeface="+mj-lt"/>
              <a:buAutoNum type="arabicPeriod"/>
            </a:pPr>
            <a:r>
              <a:rPr lang="cs-CZ" dirty="0"/>
              <a:t>Výsledky</a:t>
            </a:r>
          </a:p>
          <a:p>
            <a:pPr marL="1371600" indent="-1371600">
              <a:buFont typeface="+mj-lt"/>
              <a:buAutoNum type="arabicPeriod"/>
            </a:pPr>
            <a:r>
              <a:rPr lang="cs-CZ" dirty="0"/>
              <a:t>Diskuse</a:t>
            </a:r>
          </a:p>
          <a:p>
            <a:pPr marL="1371600" indent="-1371600">
              <a:buFont typeface="+mj-lt"/>
              <a:buAutoNum type="arabicPeriod"/>
            </a:pPr>
            <a:r>
              <a:rPr lang="cs-CZ" dirty="0"/>
              <a:t>Vybraná literatura</a:t>
            </a:r>
          </a:p>
          <a:p>
            <a:pPr marL="1371600" indent="-1371600">
              <a:buFont typeface="+mj-lt"/>
              <a:buAutoNum type="arabicPeriod"/>
            </a:pPr>
            <a:r>
              <a:rPr lang="cs-CZ" dirty="0"/>
              <a:t>Otázky z posudků</a:t>
            </a:r>
          </a:p>
        </p:txBody>
      </p:sp>
    </p:spTree>
    <p:extLst>
      <p:ext uri="{BB962C8B-B14F-4D97-AF65-F5344CB8AC3E}">
        <p14:creationId xmlns:p14="http://schemas.microsoft.com/office/powerpoint/2010/main" val="146717533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9926346-756A-6155-4135-669025A92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BF07EAA-8B92-88E0-9D66-B36CDBE78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546432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9926346-756A-6155-4135-669025A92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práce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BF07EAA-8B92-88E0-9D66-B36CDBE78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442551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9926346-756A-6155-4135-669025A92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 práce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BF07EAA-8B92-88E0-9D66-B36CDBE78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199598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9926346-756A-6155-4135-669025A92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práce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BF07EAA-8B92-88E0-9D66-B36CDBE78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10724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9926346-756A-6155-4135-669025A92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Výsledky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BF07EAA-8B92-88E0-9D66-B36CDBE78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545270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9926346-756A-6155-4135-669025A92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Diskuse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BF07EAA-8B92-88E0-9D66-B36CDBE78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910090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9926346-756A-6155-4135-669025A92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Vybraná literatura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BF07EAA-8B92-88E0-9D66-B36CDBE78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205760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Úvodní sníme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FU_CZ_16_9.potx" id="{1B66A9A2-F3EE-46E8-B1A1-25887A4FACBB}" vid="{289EECE0-5EFA-4E10-A960-169525D3A2A3}"/>
    </a:ext>
  </a:extLst>
</a:theme>
</file>

<file path=ppt/theme/theme2.xml><?xml version="1.0" encoding="utf-8"?>
<a:theme xmlns:a="http://schemas.openxmlformats.org/drawingml/2006/main" name="Mezititulek / Závě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FU_CZ_16_9.potx" id="{1B66A9A2-F3EE-46E8-B1A1-25887A4FACBB}" vid="{221F940E-7043-4895-9213-19A705D9358C}"/>
    </a:ext>
  </a:extLst>
</a:theme>
</file>

<file path=ppt/theme/theme3.xml><?xml version="1.0" encoding="utf-8"?>
<a:theme xmlns:a="http://schemas.openxmlformats.org/drawingml/2006/main" name="Běžné stránky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FU_CZ_16_9.potx" id="{1B66A9A2-F3EE-46E8-B1A1-25887A4FACBB}" vid="{2A612E10-045A-440E-8E16-4CC4C194DCD8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FFU_CZ_16_9</Template>
  <TotalTime>192</TotalTime>
  <Words>30</Words>
  <Application>Microsoft Office PowerPoint</Application>
  <PresentationFormat>Vlastní</PresentationFormat>
  <Paragraphs>17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Titillium Web</vt:lpstr>
      <vt:lpstr>Calibri</vt:lpstr>
      <vt:lpstr>Arial</vt:lpstr>
      <vt:lpstr>Úvodní snímek</vt:lpstr>
      <vt:lpstr>Mezititulek / Závěr</vt:lpstr>
      <vt:lpstr>Běžné stránky</vt:lpstr>
      <vt:lpstr>Prezentace aplikace PowerPoint</vt:lpstr>
      <vt:lpstr>Struktura prezentace</vt:lpstr>
      <vt:lpstr>Úvod</vt:lpstr>
      <vt:lpstr>Struktura práce</vt:lpstr>
      <vt:lpstr>Cíl práce</vt:lpstr>
      <vt:lpstr>Metody práce</vt:lpstr>
      <vt:lpstr>Výsledky</vt:lpstr>
      <vt:lpstr>Diskuse</vt:lpstr>
      <vt:lpstr>Vybraná literatura</vt:lpstr>
      <vt:lpstr>Otázky z posudků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Jan Borovička</cp:lastModifiedBy>
  <cp:revision>2</cp:revision>
  <dcterms:created xsi:type="dcterms:W3CDTF">2022-06-15T14:24:31Z</dcterms:created>
  <dcterms:modified xsi:type="dcterms:W3CDTF">2026-02-26T11:12:27Z</dcterms:modified>
</cp:coreProperties>
</file>