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82811" autoAdjust="0"/>
  </p:normalViewPr>
  <p:slideViewPr>
    <p:cSldViewPr>
      <p:cViewPr varScale="1">
        <p:scale>
          <a:sx n="94" d="100"/>
          <a:sy n="94" d="100"/>
        </p:scale>
        <p:origin x="20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6E350-4BDD-4FCB-8258-4EF043EEA819}" type="datetimeFigureOut">
              <a:rPr lang="cs-CZ" smtClean="0"/>
              <a:pPr/>
              <a:t>13.12.2018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89837-4F65-46BC-8BC9-520D15CBB73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89837-4F65-46BC-8BC9-520D15CBB73A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758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89837-4F65-46BC-8BC9-520D15CBB73A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955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89837-4F65-46BC-8BC9-520D15CBB73A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3208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89837-4F65-46BC-8BC9-520D15CBB73A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33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917848"/>
            <a:ext cx="5940152" cy="594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5" y="571089"/>
            <a:ext cx="4032448" cy="697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088832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30.11.2018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Slavnostní setkání ke 100 letům Financí a účetnictví 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3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069826"/>
            <a:ext cx="467544" cy="171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30.11.2018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cs-CZ" dirty="0"/>
              <a:t>Slavnostní setkání ke 100 letům Financí a účetnictví 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30.11.2018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cs-CZ" dirty="0"/>
              <a:t>Slavnostní setkání ke 100 letům Financí a účetnictví v ČR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1541365" y="-497757"/>
            <a:ext cx="37263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f2_kruhy_vnitrek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71958" y="1785926"/>
            <a:ext cx="5072074" cy="5072074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381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10000"/>
            <a:ext cx="8229600" cy="441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30.11.2018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90800" y="6356350"/>
            <a:ext cx="396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Slavnostní setkání ke 100 letům Financí a účetnictví v ČR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43AD-B776-4FBA-B324-CCB161653B13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 rot="5400000">
            <a:off x="1541118" y="-497511"/>
            <a:ext cx="373133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ransition>
    <p:fade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A80059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A80059"/>
        </a:buClr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80059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80059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80059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cs-CZ" b="1" dirty="0"/>
              <a:t>Projekt F</a:t>
            </a:r>
            <a:r>
              <a:rPr lang="cs-CZ" b="1" dirty="0">
                <a:solidFill>
                  <a:srgbClr val="FF0000"/>
                </a:solidFill>
              </a:rPr>
              <a:t>X</a:t>
            </a:r>
            <a:r>
              <a:rPr lang="cs-CZ" b="1" dirty="0"/>
              <a:t>/</a:t>
            </a:r>
            <a:r>
              <a:rPr lang="cs-CZ" b="1" dirty="0">
                <a:solidFill>
                  <a:srgbClr val="FF0000"/>
                </a:solidFill>
              </a:rPr>
              <a:t>X</a:t>
            </a:r>
            <a:r>
              <a:rPr lang="cs-CZ" b="1" dirty="0"/>
              <a:t>/20</a:t>
            </a:r>
            <a:r>
              <a:rPr lang="cs-CZ" b="1" dirty="0">
                <a:solidFill>
                  <a:srgbClr val="FF0000"/>
                </a:solidFill>
              </a:rPr>
              <a:t>XX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b="1" dirty="0">
                <a:solidFill>
                  <a:srgbClr val="FF0000"/>
                </a:solidFill>
              </a:rPr>
              <a:t>Název projektu</a:t>
            </a:r>
            <a:endParaRPr lang="cs-CZ" b="1" cap="all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98953" y="4221088"/>
            <a:ext cx="7088832" cy="1752600"/>
          </a:xfrm>
        </p:spPr>
        <p:txBody>
          <a:bodyPr>
            <a:normAutofit fontScale="92500" lnSpcReduction="20000"/>
          </a:bodyPr>
          <a:lstStyle/>
          <a:p>
            <a:r>
              <a:rPr lang="cs-CZ" sz="2300" dirty="0"/>
              <a:t>Řešitel: </a:t>
            </a:r>
            <a:r>
              <a:rPr lang="cs-CZ" sz="2300" dirty="0">
                <a:solidFill>
                  <a:srgbClr val="FF0000"/>
                </a:solidFill>
              </a:rPr>
              <a:t>XX</a:t>
            </a:r>
          </a:p>
          <a:p>
            <a:r>
              <a:rPr lang="cs-CZ" sz="2300" dirty="0"/>
              <a:t>Katedra </a:t>
            </a:r>
            <a:r>
              <a:rPr lang="cs-CZ" sz="2300" dirty="0" err="1">
                <a:solidFill>
                  <a:srgbClr val="FF0000"/>
                </a:solidFill>
              </a:rPr>
              <a:t>xx</a:t>
            </a:r>
            <a:endParaRPr lang="cs-CZ" sz="2300" dirty="0">
              <a:solidFill>
                <a:srgbClr val="FF0000"/>
              </a:solidFill>
            </a:endParaRPr>
          </a:p>
          <a:p>
            <a:endParaRPr lang="cs-CZ" sz="2300" dirty="0"/>
          </a:p>
          <a:p>
            <a:r>
              <a:rPr lang="cs-CZ" sz="2300" b="1" dirty="0"/>
              <a:t>Prezentace výsledků projektu IGS pro GRF FFÚ</a:t>
            </a:r>
          </a:p>
          <a:p>
            <a:r>
              <a:rPr lang="cs-CZ" sz="2000" dirty="0"/>
              <a:t>30. ledna 2019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Název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(max. 1 slide)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Cíl projektu: </a:t>
            </a:r>
            <a:r>
              <a:rPr lang="cs-CZ" dirty="0" err="1">
                <a:solidFill>
                  <a:srgbClr val="FF0000"/>
                </a:solidFill>
              </a:rPr>
              <a:t>xxx</a:t>
            </a:r>
            <a:r>
              <a:rPr lang="cs-CZ" dirty="0"/>
              <a:t> </a:t>
            </a:r>
            <a:r>
              <a:rPr lang="cs-CZ" i="1" dirty="0">
                <a:solidFill>
                  <a:srgbClr val="FF0000"/>
                </a:solidFill>
              </a:rPr>
              <a:t>(1-2 věty včetně výroku, zda byl cíl splněn) </a:t>
            </a:r>
          </a:p>
          <a:p>
            <a:endParaRPr lang="cs-CZ" dirty="0"/>
          </a:p>
          <a:p>
            <a:r>
              <a:rPr lang="cs-CZ" dirty="0"/>
              <a:t>Postupně bylo řešeno několik dílčích cílů s následujícími výsledky:</a:t>
            </a:r>
          </a:p>
          <a:p>
            <a:pPr lvl="1"/>
            <a:r>
              <a:rPr lang="cs-CZ" dirty="0"/>
              <a:t>Dílčí cíl 1: </a:t>
            </a:r>
            <a:r>
              <a:rPr lang="cs-CZ" dirty="0" err="1">
                <a:solidFill>
                  <a:srgbClr val="FF0000"/>
                </a:solidFill>
              </a:rPr>
              <a:t>xxx</a:t>
            </a:r>
            <a:endParaRPr lang="cs-CZ" dirty="0">
              <a:solidFill>
                <a:srgbClr val="FF0000"/>
              </a:solidFill>
            </a:endParaRPr>
          </a:p>
          <a:p>
            <a:pPr lvl="2"/>
            <a:r>
              <a:rPr lang="cs-CZ" dirty="0">
                <a:solidFill>
                  <a:srgbClr val="FF0000"/>
                </a:solidFill>
              </a:rPr>
              <a:t>Výsledek 1-2 větami</a:t>
            </a:r>
            <a:r>
              <a:rPr lang="cs-CZ" dirty="0"/>
              <a:t> (publikace č. </a:t>
            </a:r>
            <a:r>
              <a:rPr lang="cs-CZ" dirty="0">
                <a:solidFill>
                  <a:srgbClr val="FF0000"/>
                </a:solidFill>
              </a:rPr>
              <a:t>10</a:t>
            </a:r>
            <a:r>
              <a:rPr lang="cs-CZ" dirty="0"/>
              <a:t> a </a:t>
            </a:r>
            <a:r>
              <a:rPr lang="cs-CZ" dirty="0">
                <a:solidFill>
                  <a:srgbClr val="FF0000"/>
                </a:solidFill>
              </a:rPr>
              <a:t>13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Dílčí cíl 2: </a:t>
            </a:r>
            <a:r>
              <a:rPr lang="cs-CZ" dirty="0" err="1">
                <a:solidFill>
                  <a:srgbClr val="FF0000"/>
                </a:solidFill>
              </a:rPr>
              <a:t>xxx</a:t>
            </a:r>
            <a:endParaRPr lang="cs-CZ" dirty="0">
              <a:solidFill>
                <a:srgbClr val="FF0000"/>
              </a:solidFill>
            </a:endParaRPr>
          </a:p>
          <a:p>
            <a:pPr lvl="2"/>
            <a:r>
              <a:rPr lang="cs-CZ" dirty="0">
                <a:solidFill>
                  <a:srgbClr val="FF0000"/>
                </a:solidFill>
              </a:rPr>
              <a:t>Výsledek 1-2 větami</a:t>
            </a:r>
            <a:r>
              <a:rPr lang="cs-CZ" dirty="0"/>
              <a:t> (publikace č. </a:t>
            </a:r>
            <a:r>
              <a:rPr lang="cs-CZ" dirty="0">
                <a:solidFill>
                  <a:srgbClr val="FF0000"/>
                </a:solidFill>
              </a:rPr>
              <a:t>3, 6, 8 a 12</a:t>
            </a:r>
            <a:r>
              <a:rPr lang="cs-CZ" dirty="0"/>
              <a:t>).</a:t>
            </a:r>
          </a:p>
          <a:p>
            <a:pPr lvl="1"/>
            <a:r>
              <a:rPr lang="cs-CZ" dirty="0"/>
              <a:t>Dílčí cíl 3: </a:t>
            </a:r>
            <a:r>
              <a:rPr lang="cs-CZ" dirty="0" err="1">
                <a:solidFill>
                  <a:srgbClr val="FF0000"/>
                </a:solidFill>
              </a:rPr>
              <a:t>xxx</a:t>
            </a:r>
            <a:endParaRPr lang="cs-CZ" dirty="0">
              <a:solidFill>
                <a:srgbClr val="FF0000"/>
              </a:solidFill>
            </a:endParaRPr>
          </a:p>
          <a:p>
            <a:pPr lvl="2"/>
            <a:r>
              <a:rPr lang="cs-CZ" dirty="0">
                <a:solidFill>
                  <a:srgbClr val="FF0000"/>
                </a:solidFill>
              </a:rPr>
              <a:t>Výsledek 1-2 větami</a:t>
            </a:r>
            <a:r>
              <a:rPr lang="cs-CZ" dirty="0"/>
              <a:t> (publikace </a:t>
            </a:r>
            <a:r>
              <a:rPr lang="cs-CZ" dirty="0">
                <a:solidFill>
                  <a:srgbClr val="FF0000"/>
                </a:solidFill>
              </a:rPr>
              <a:t>1, 9, 15 a 16</a:t>
            </a:r>
            <a:r>
              <a:rPr lang="cs-CZ" dirty="0"/>
              <a:t>).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Název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(max. 1 slide)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Soulad s podmínkami financování</a:t>
            </a:r>
            <a:endParaRPr lang="cs-CZ" i="1" dirty="0"/>
          </a:p>
          <a:p>
            <a:pPr lvl="1"/>
            <a:r>
              <a:rPr lang="cs-CZ" dirty="0"/>
              <a:t>Hlavní změny v rozpočtu oproti plánu (uvést hlavní změny a jejich odůvodnění)</a:t>
            </a:r>
          </a:p>
          <a:p>
            <a:endParaRPr lang="cs-CZ" dirty="0"/>
          </a:p>
          <a:p>
            <a:r>
              <a:rPr lang="cs-CZ" dirty="0"/>
              <a:t>Celkem plánováno zapojení </a:t>
            </a:r>
            <a:r>
              <a:rPr lang="cs-CZ" dirty="0" err="1"/>
              <a:t>xx</a:t>
            </a:r>
            <a:r>
              <a:rPr lang="cs-CZ" dirty="0"/>
              <a:t> magisterských a </a:t>
            </a:r>
            <a:r>
              <a:rPr lang="cs-CZ" dirty="0" err="1"/>
              <a:t>yy</a:t>
            </a:r>
            <a:r>
              <a:rPr lang="cs-CZ" dirty="0"/>
              <a:t> doktorských studentů</a:t>
            </a:r>
          </a:p>
          <a:p>
            <a:pPr lvl="1"/>
            <a:r>
              <a:rPr lang="cs-CZ" dirty="0"/>
              <a:t>Skutečně zapojeno </a:t>
            </a:r>
            <a:r>
              <a:rPr lang="cs-CZ" dirty="0" err="1"/>
              <a:t>xx</a:t>
            </a:r>
            <a:r>
              <a:rPr lang="cs-CZ" dirty="0"/>
              <a:t> magisterských a </a:t>
            </a:r>
            <a:r>
              <a:rPr lang="cs-CZ" dirty="0" err="1"/>
              <a:t>yy</a:t>
            </a:r>
            <a:r>
              <a:rPr lang="cs-CZ" dirty="0"/>
              <a:t> doktorských studentů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63601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Název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6392"/>
          </a:xfrm>
        </p:spPr>
        <p:txBody>
          <a:bodyPr>
            <a:normAutofit/>
          </a:bodyPr>
          <a:lstStyle/>
          <a:p>
            <a:r>
              <a:rPr lang="cs-CZ" dirty="0"/>
              <a:t>Plánované výstupy (= publikační plán)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9D2FB2D-87AC-4483-97AF-301A8DE09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56" y="4437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id="{2CD6DFCD-48F3-4577-9EE6-16DEBA653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278468"/>
              </p:ext>
            </p:extLst>
          </p:nvPr>
        </p:nvGraphicFramePr>
        <p:xfrm>
          <a:off x="683568" y="2376436"/>
          <a:ext cx="7416820" cy="1554480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741682">
                  <a:extLst>
                    <a:ext uri="{9D8B030D-6E8A-4147-A177-3AD203B41FA5}">
                      <a16:colId xmlns:a16="http://schemas.microsoft.com/office/drawing/2014/main" val="3901698602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3450293462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914789836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451869608"/>
                    </a:ext>
                  </a:extLst>
                </a:gridCol>
                <a:gridCol w="705680">
                  <a:extLst>
                    <a:ext uri="{9D8B030D-6E8A-4147-A177-3AD203B41FA5}">
                      <a16:colId xmlns:a16="http://schemas.microsoft.com/office/drawing/2014/main" val="192165743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89561162"/>
                    </a:ext>
                  </a:extLst>
                </a:gridCol>
                <a:gridCol w="799286">
                  <a:extLst>
                    <a:ext uri="{9D8B030D-6E8A-4147-A177-3AD203B41FA5}">
                      <a16:colId xmlns:a16="http://schemas.microsoft.com/office/drawing/2014/main" val="4235743722"/>
                    </a:ext>
                  </a:extLst>
                </a:gridCol>
                <a:gridCol w="856898">
                  <a:extLst>
                    <a:ext uri="{9D8B030D-6E8A-4147-A177-3AD203B41FA5}">
                      <a16:colId xmlns:a16="http://schemas.microsoft.com/office/drawing/2014/main" val="258966937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1145070872"/>
                    </a:ext>
                  </a:extLst>
                </a:gridCol>
                <a:gridCol w="648068">
                  <a:extLst>
                    <a:ext uri="{9D8B030D-6E8A-4147-A177-3AD203B41FA5}">
                      <a16:colId xmlns:a16="http://schemas.microsoft.com/office/drawing/2014/main" val="42676128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Rok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Jsc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Jneimp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ERIH+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Jrec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RVVI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kniha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C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kap. v 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knize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sborník CPCI/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Scopus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Konf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ostatní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Zahr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časopis ostatní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917515"/>
                  </a:ext>
                </a:extLst>
              </a:tr>
              <a:tr h="240730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038050"/>
                  </a:ext>
                </a:extLst>
              </a:tr>
              <a:tr h="254442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2187401"/>
                  </a:ext>
                </a:extLst>
              </a:tr>
              <a:tr h="268154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452396"/>
                  </a:ext>
                </a:extLst>
              </a:tr>
              <a:tr h="209858">
                <a:tc>
                  <a:txBody>
                    <a:bodyPr/>
                    <a:lstStyle/>
                    <a:p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117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99487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Název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6432"/>
          </a:xfrm>
        </p:spPr>
        <p:txBody>
          <a:bodyPr>
            <a:normAutofit/>
          </a:bodyPr>
          <a:lstStyle/>
          <a:p>
            <a:r>
              <a:rPr lang="cs-CZ" dirty="0"/>
              <a:t>Skutečné výstupy za celou dobu projektu</a:t>
            </a:r>
          </a:p>
          <a:p>
            <a:pPr lvl="1">
              <a:spcBef>
                <a:spcPts val="0"/>
              </a:spcBef>
            </a:pPr>
            <a:r>
              <a:rPr lang="cs-CZ" sz="2000" dirty="0"/>
              <a:t>vložené do databáze PC VSE</a:t>
            </a:r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r>
              <a:rPr lang="cs-CZ" sz="2000" dirty="0"/>
              <a:t>přijaté k otištění</a:t>
            </a:r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r>
              <a:rPr lang="cs-CZ" sz="2000" dirty="0"/>
              <a:t>v recenzním řízení</a:t>
            </a:r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endParaRPr lang="cs-CZ" sz="2000" dirty="0"/>
          </a:p>
          <a:p>
            <a:pPr lvl="1">
              <a:spcBef>
                <a:spcPts val="0"/>
              </a:spcBef>
            </a:pPr>
            <a:r>
              <a:rPr lang="cs-CZ" sz="2000" dirty="0"/>
              <a:t>rozpracované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B43AD-B776-4FBA-B324-CCB161653B13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59D2FB2D-87AC-4483-97AF-301A8DE097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656" y="44375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18" name="Tabulka 17">
            <a:extLst>
              <a:ext uri="{FF2B5EF4-FFF2-40B4-BE49-F238E27FC236}">
                <a16:creationId xmlns:a16="http://schemas.microsoft.com/office/drawing/2014/main" id="{EAAE834A-6538-4518-BFF8-492F58F10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812391"/>
              </p:ext>
            </p:extLst>
          </p:nvPr>
        </p:nvGraphicFramePr>
        <p:xfrm>
          <a:off x="863590" y="2226518"/>
          <a:ext cx="7416820" cy="701040"/>
        </p:xfrm>
        <a:graphic>
          <a:graphicData uri="http://schemas.openxmlformats.org/drawingml/2006/table">
            <a:tbl>
              <a:tblPr firstRow="1" lastRow="1" bandRow="1">
                <a:tableStyleId>{073A0DAA-6AF3-43AB-8588-CEC1D06C72B9}</a:tableStyleId>
              </a:tblPr>
              <a:tblGrid>
                <a:gridCol w="741682">
                  <a:extLst>
                    <a:ext uri="{9D8B030D-6E8A-4147-A177-3AD203B41FA5}">
                      <a16:colId xmlns:a16="http://schemas.microsoft.com/office/drawing/2014/main" val="689376573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2613431840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4221253973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986876364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4099360370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1389962748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3516722015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2822155056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2429931650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19472419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Jsc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Jneimp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ERIH+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Jrec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RVVI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kniha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C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kap. v 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knize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Sborník CPCI/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Konf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ostatní sborníky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Zahr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časopis ostatní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547323"/>
                  </a:ext>
                </a:extLst>
              </a:tr>
              <a:tr h="240730">
                <a:tc>
                  <a:txBody>
                    <a:bodyPr/>
                    <a:lstStyle/>
                    <a:p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8644512"/>
                  </a:ext>
                </a:extLst>
              </a:tr>
            </a:tbl>
          </a:graphicData>
        </a:graphic>
      </p:graphicFrame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F9A5AEFF-B332-448F-B9C0-90BF93FBD7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881207"/>
              </p:ext>
            </p:extLst>
          </p:nvPr>
        </p:nvGraphicFramePr>
        <p:xfrm>
          <a:off x="863590" y="3342573"/>
          <a:ext cx="741682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">
                  <a:extLst>
                    <a:ext uri="{9D8B030D-6E8A-4147-A177-3AD203B41FA5}">
                      <a16:colId xmlns:a16="http://schemas.microsoft.com/office/drawing/2014/main" val="4258932085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3559102460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2433178478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1223540985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2825743230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1665159617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3825589483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530657539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4019334092"/>
                    </a:ext>
                  </a:extLst>
                </a:gridCol>
                <a:gridCol w="741682">
                  <a:extLst>
                    <a:ext uri="{9D8B030D-6E8A-4147-A177-3AD203B41FA5}">
                      <a16:colId xmlns:a16="http://schemas.microsoft.com/office/drawing/2014/main" val="2258510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Jsc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Jneimp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ERIH+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Jrec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RVVI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kniha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C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kap. v 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knize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Sborník CPCI/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Konf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ostatní sborníky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Zahr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časopis ostatní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909264"/>
                  </a:ext>
                </a:extLst>
              </a:tr>
              <a:tr h="205291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∑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63245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6B8BB2A4-EA7A-4E61-85F1-528CD7BD1B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955084"/>
              </p:ext>
            </p:extLst>
          </p:nvPr>
        </p:nvGraphicFramePr>
        <p:xfrm>
          <a:off x="932736" y="5814306"/>
          <a:ext cx="7372830" cy="728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283">
                  <a:extLst>
                    <a:ext uri="{9D8B030D-6E8A-4147-A177-3AD203B41FA5}">
                      <a16:colId xmlns:a16="http://schemas.microsoft.com/office/drawing/2014/main" val="1579322635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3099603137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2493891695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1550306658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968812210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3480241014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2444757423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3732719401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3258587403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771256831"/>
                    </a:ext>
                  </a:extLst>
                </a:gridCol>
              </a:tblGrid>
              <a:tr h="430007"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Jsc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Jneimp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ERIH+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Jrec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RVVI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kniha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C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kap. v 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knize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Sborník CPCI/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Konf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ostatní sborníky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Zahr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časopis ostatní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410920"/>
                  </a:ext>
                </a:extLst>
              </a:tr>
              <a:tr h="271033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0909534"/>
                  </a:ext>
                </a:extLst>
              </a:tr>
            </a:tbl>
          </a:graphicData>
        </a:graphic>
      </p:graphicFrame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34F14297-D995-4AE9-9319-B4800C2420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8939446"/>
              </p:ext>
            </p:extLst>
          </p:nvPr>
        </p:nvGraphicFramePr>
        <p:xfrm>
          <a:off x="907584" y="4595480"/>
          <a:ext cx="737283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7283">
                  <a:extLst>
                    <a:ext uri="{9D8B030D-6E8A-4147-A177-3AD203B41FA5}">
                      <a16:colId xmlns:a16="http://schemas.microsoft.com/office/drawing/2014/main" val="2220166979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868644304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719413305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2417983412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2060187159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3331669369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2501306851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4181515852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1127124817"/>
                    </a:ext>
                  </a:extLst>
                </a:gridCol>
                <a:gridCol w="737283">
                  <a:extLst>
                    <a:ext uri="{9D8B030D-6E8A-4147-A177-3AD203B41FA5}">
                      <a16:colId xmlns:a16="http://schemas.microsoft.com/office/drawing/2014/main" val="2174626602"/>
                    </a:ext>
                  </a:extLst>
                </a:gridCol>
              </a:tblGrid>
              <a:tr h="185656"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IF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Jsc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Jneimp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 ERIH+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Jrec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RVVI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B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kniha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C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kap. v 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odb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knize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D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Sborník CPCI/</a:t>
                      </a: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Scop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Konf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ostatní sborníky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 err="1">
                          <a:solidFill>
                            <a:schemeClr val="tx1"/>
                          </a:solidFill>
                          <a:effectLst/>
                        </a:rPr>
                        <a:t>Zahr</a:t>
                      </a:r>
                      <a:r>
                        <a:rPr lang="cs-CZ" sz="1000" dirty="0">
                          <a:solidFill>
                            <a:schemeClr val="tx1"/>
                          </a:solidFill>
                          <a:effectLst/>
                        </a:rPr>
                        <a:t>. časopis ostatní</a:t>
                      </a:r>
                      <a:endParaRPr lang="cs-CZ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6160009"/>
                  </a:ext>
                </a:extLst>
              </a:tr>
              <a:tr h="232040">
                <a:tc>
                  <a:txBody>
                    <a:bodyPr/>
                    <a:lstStyle/>
                    <a:p>
                      <a:r>
                        <a:rPr lang="cs-CZ" sz="1000" b="1" dirty="0">
                          <a:solidFill>
                            <a:schemeClr val="tx1"/>
                          </a:solidFill>
                        </a:rPr>
                        <a:t>∑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08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19314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FFU_CZ_43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FFU_CZ_43</Template>
  <TotalTime>160</TotalTime>
  <Words>306</Words>
  <Application>Microsoft Office PowerPoint</Application>
  <PresentationFormat>Předvádění na obrazovce (4:3)</PresentationFormat>
  <Paragraphs>150</Paragraphs>
  <Slides>5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FFU_CZ_43</vt:lpstr>
      <vt:lpstr>Projekt FX/X/20XX Název projektu</vt:lpstr>
      <vt:lpstr>Název projektu</vt:lpstr>
      <vt:lpstr>Název projektu</vt:lpstr>
      <vt:lpstr>Název projektu</vt:lpstr>
      <vt:lpstr>Název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Vzor prezentace výsledků projektu IGS pro GRF FFÚ</dc:title>
  <dc:creator/>
  <cp:lastModifiedBy>Leoš Vítek</cp:lastModifiedBy>
  <cp:revision>22</cp:revision>
  <dcterms:created xsi:type="dcterms:W3CDTF">2018-10-29T15:05:22Z</dcterms:created>
  <dcterms:modified xsi:type="dcterms:W3CDTF">2018-12-13T12:08:45Z</dcterms:modified>
</cp:coreProperties>
</file>